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8" r:id="rId2"/>
    <p:sldId id="307" r:id="rId3"/>
    <p:sldId id="289" r:id="rId4"/>
    <p:sldId id="319" r:id="rId5"/>
    <p:sldId id="320" r:id="rId6"/>
    <p:sldId id="292" r:id="rId7"/>
    <p:sldId id="295" r:id="rId8"/>
    <p:sldId id="330" r:id="rId9"/>
    <p:sldId id="321" r:id="rId10"/>
    <p:sldId id="256" r:id="rId11"/>
    <p:sldId id="298" r:id="rId12"/>
    <p:sldId id="299" r:id="rId13"/>
    <p:sldId id="331" r:id="rId14"/>
    <p:sldId id="333" r:id="rId15"/>
    <p:sldId id="334" r:id="rId16"/>
    <p:sldId id="322" r:id="rId17"/>
    <p:sldId id="335" r:id="rId18"/>
    <p:sldId id="305" r:id="rId19"/>
    <p:sldId id="323" r:id="rId20"/>
    <p:sldId id="309" r:id="rId21"/>
    <p:sldId id="308" r:id="rId22"/>
    <p:sldId id="311" r:id="rId23"/>
    <p:sldId id="336" r:id="rId24"/>
    <p:sldId id="312" r:id="rId25"/>
    <p:sldId id="337" r:id="rId26"/>
    <p:sldId id="341" r:id="rId27"/>
    <p:sldId id="342" r:id="rId28"/>
    <p:sldId id="314" r:id="rId29"/>
    <p:sldId id="339" r:id="rId30"/>
    <p:sldId id="343" r:id="rId31"/>
    <p:sldId id="287" r:id="rId3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52" d="100"/>
          <a:sy n="52" d="100"/>
        </p:scale>
        <p:origin x="48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4318" y="5030610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79" h="5256530">
                <a:moveTo>
                  <a:pt x="17228" y="0"/>
                </a:moveTo>
                <a:lnTo>
                  <a:pt x="17228" y="5256389"/>
                </a:lnTo>
                <a:lnTo>
                  <a:pt x="0" y="5256389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9177" y="5030610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89"/>
                </a:lnTo>
                <a:lnTo>
                  <a:pt x="0" y="5256389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41884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41884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084590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084590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27296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627296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2156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72156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714863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714863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257569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257569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802429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802429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339399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339399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882105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882105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426965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426965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6969671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969671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512377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512377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055084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055084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8599944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8599944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142650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9142650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9685356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9685356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0230216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0230216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0767186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0767186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1309892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1309892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1854752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1854752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2397458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2397458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2940165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79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2940165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3482871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3482871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4027731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4027731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4570437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4570437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5113144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5113144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5658003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5658003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6194974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7" y="1047876"/>
                </a:lnTo>
                <a:lnTo>
                  <a:pt x="17227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6194974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7" y="19084"/>
                </a:lnTo>
                <a:lnTo>
                  <a:pt x="17227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6737679" y="9239122"/>
            <a:ext cx="17780" cy="1048385"/>
          </a:xfrm>
          <a:custGeom>
            <a:avLst/>
            <a:gdLst/>
            <a:ahLst/>
            <a:cxnLst/>
            <a:rect l="l" t="t" r="r" b="b"/>
            <a:pathLst>
              <a:path w="17780" h="1048384">
                <a:moveTo>
                  <a:pt x="0" y="1047876"/>
                </a:moveTo>
                <a:lnTo>
                  <a:pt x="17228" y="1047876"/>
                </a:lnTo>
                <a:lnTo>
                  <a:pt x="17228" y="0"/>
                </a:lnTo>
                <a:lnTo>
                  <a:pt x="0" y="0"/>
                </a:lnTo>
                <a:lnTo>
                  <a:pt x="0" y="104787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6737679" y="9137487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80" h="19684">
                <a:moveTo>
                  <a:pt x="0" y="19084"/>
                </a:moveTo>
                <a:lnTo>
                  <a:pt x="17228" y="19084"/>
                </a:lnTo>
                <a:lnTo>
                  <a:pt x="17228" y="0"/>
                </a:lnTo>
                <a:lnTo>
                  <a:pt x="0" y="0"/>
                </a:lnTo>
                <a:lnTo>
                  <a:pt x="0" y="1908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7282538" y="5030610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89"/>
                </a:lnTo>
                <a:lnTo>
                  <a:pt x="0" y="5256389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17825245" y="5030610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89"/>
                </a:lnTo>
                <a:lnTo>
                  <a:pt x="0" y="5256389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454318" y="2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79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999177" y="2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541884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541884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541884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2084590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2084590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2084590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2627296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2627296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2627296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3172156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3172156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3172156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3714863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3714863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3714863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4257569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4257569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4257569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4802429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4802429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4802429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5339399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5339399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5339399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5882105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5882105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5882105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6426965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6426965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6426965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6969671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6969671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6969671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7512377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7512377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7512377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8055084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8055084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8055084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8599944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8599944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8599944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9142650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9142650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9142650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9685356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9685356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9685356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10230216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10230216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10230216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10767186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10767186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10767186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11309892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11309892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11309892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11854752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11854752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11854752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12397458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12397458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12397458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12940165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79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12940165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79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12940165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79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13482871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13482871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13482871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14027731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14027731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14027731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14570437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14570437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14570437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15113144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15113144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15113144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15658003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15658003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15658003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16194974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7" y="389492"/>
                </a:lnTo>
                <a:lnTo>
                  <a:pt x="17227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16194974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7" y="21788"/>
                </a:lnTo>
                <a:lnTo>
                  <a:pt x="17227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16194974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7" y="1050820"/>
                </a:lnTo>
                <a:lnTo>
                  <a:pt x="17227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16737679" y="3774442"/>
            <a:ext cx="17780" cy="389890"/>
          </a:xfrm>
          <a:custGeom>
            <a:avLst/>
            <a:gdLst/>
            <a:ahLst/>
            <a:cxnLst/>
            <a:rect l="l" t="t" r="r" b="b"/>
            <a:pathLst>
              <a:path w="17780" h="389889">
                <a:moveTo>
                  <a:pt x="0" y="389492"/>
                </a:moveTo>
                <a:lnTo>
                  <a:pt x="17228" y="389492"/>
                </a:lnTo>
                <a:lnTo>
                  <a:pt x="17228" y="0"/>
                </a:lnTo>
                <a:lnTo>
                  <a:pt x="0" y="0"/>
                </a:lnTo>
                <a:lnTo>
                  <a:pt x="0" y="38949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16737679" y="3657404"/>
            <a:ext cx="17780" cy="22225"/>
          </a:xfrm>
          <a:custGeom>
            <a:avLst/>
            <a:gdLst/>
            <a:ahLst/>
            <a:cxnLst/>
            <a:rect l="l" t="t" r="r" b="b"/>
            <a:pathLst>
              <a:path w="17780" h="22225">
                <a:moveTo>
                  <a:pt x="0" y="21788"/>
                </a:moveTo>
                <a:lnTo>
                  <a:pt x="17228" y="21788"/>
                </a:lnTo>
                <a:lnTo>
                  <a:pt x="17228" y="0"/>
                </a:lnTo>
                <a:lnTo>
                  <a:pt x="0" y="0"/>
                </a:lnTo>
                <a:lnTo>
                  <a:pt x="0" y="21788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16737679" y="2"/>
            <a:ext cx="17780" cy="1050925"/>
          </a:xfrm>
          <a:custGeom>
            <a:avLst/>
            <a:gdLst/>
            <a:ahLst/>
            <a:cxnLst/>
            <a:rect l="l" t="t" r="r" b="b"/>
            <a:pathLst>
              <a:path w="17780" h="1050925">
                <a:moveTo>
                  <a:pt x="0" y="1050820"/>
                </a:moveTo>
                <a:lnTo>
                  <a:pt x="17228" y="1050820"/>
                </a:lnTo>
                <a:lnTo>
                  <a:pt x="17228" y="0"/>
                </a:lnTo>
                <a:lnTo>
                  <a:pt x="0" y="0"/>
                </a:lnTo>
                <a:lnTo>
                  <a:pt x="0" y="105082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17282538" y="2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17825245" y="2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12918008" y="9767562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12918008" y="9224846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17138481" y="8682129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17240121" y="8682129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17138481" y="8137259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17240121" y="8137259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17138481" y="7594543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17240121" y="7594543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17138481" y="7051826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17240121" y="7051826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17138481" y="6506957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17240121" y="6506957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17138481" y="5969976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17240121" y="5969976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17138481" y="5427260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17240121" y="5427260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17138481" y="4882390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79">
                <a:moveTo>
                  <a:pt x="0" y="17229"/>
                </a:moveTo>
                <a:lnTo>
                  <a:pt x="19177" y="17229"/>
                </a:lnTo>
                <a:lnTo>
                  <a:pt x="191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17240121" y="4882390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17240121" y="4339673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4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12918008" y="3796957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17119941" y="3254240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17237178" y="325424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17119941" y="2709371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80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17237178" y="2709371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17119941" y="2166654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80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17237178" y="2166654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17119941" y="162393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80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17237178" y="162393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17119941" y="1079067"/>
            <a:ext cx="1168400" cy="17780"/>
          </a:xfrm>
          <a:custGeom>
            <a:avLst/>
            <a:gdLst/>
            <a:ahLst/>
            <a:cxnLst/>
            <a:rect l="l" t="t" r="r" b="b"/>
            <a:pathLst>
              <a:path w="1168400" h="17780">
                <a:moveTo>
                  <a:pt x="0" y="17229"/>
                </a:moveTo>
                <a:lnTo>
                  <a:pt x="1168058" y="17229"/>
                </a:lnTo>
                <a:lnTo>
                  <a:pt x="116805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12918008" y="542087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17229"/>
                </a:moveTo>
                <a:lnTo>
                  <a:pt x="0" y="0"/>
                </a:ln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7338043" y="9767562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7338043" y="9239122"/>
            <a:ext cx="5580380" cy="3175"/>
          </a:xfrm>
          <a:custGeom>
            <a:avLst/>
            <a:gdLst/>
            <a:ahLst/>
            <a:cxnLst/>
            <a:rect l="l" t="t" r="r" b="b"/>
            <a:pathLst>
              <a:path w="5580380" h="3175">
                <a:moveTo>
                  <a:pt x="0" y="2952"/>
                </a:moveTo>
                <a:lnTo>
                  <a:pt x="5579965" y="2952"/>
                </a:lnTo>
                <a:lnTo>
                  <a:pt x="5579965" y="0"/>
                </a:lnTo>
                <a:lnTo>
                  <a:pt x="0" y="0"/>
                </a:lnTo>
                <a:lnTo>
                  <a:pt x="0" y="295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7338043" y="379695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7338043" y="54208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1758078" y="9767562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1758078" y="9239122"/>
            <a:ext cx="5580380" cy="3175"/>
          </a:xfrm>
          <a:custGeom>
            <a:avLst/>
            <a:gdLst/>
            <a:ahLst/>
            <a:cxnLst/>
            <a:rect l="l" t="t" r="r" b="b"/>
            <a:pathLst>
              <a:path w="5580380" h="3175">
                <a:moveTo>
                  <a:pt x="0" y="2952"/>
                </a:moveTo>
                <a:lnTo>
                  <a:pt x="5579964" y="2952"/>
                </a:lnTo>
                <a:lnTo>
                  <a:pt x="5579964" y="0"/>
                </a:lnTo>
                <a:lnTo>
                  <a:pt x="0" y="0"/>
                </a:lnTo>
                <a:lnTo>
                  <a:pt x="0" y="295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1758078" y="379695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1758078" y="54208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17229"/>
                </a:moveTo>
                <a:lnTo>
                  <a:pt x="0" y="0"/>
                </a:ln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0" y="9767562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0" y="9224846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0" y="8682129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0" y="8137259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0" y="7594543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0" y="7051826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0" y="6506957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0" y="5969976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0" y="5427260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0" y="4882390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0" y="4339673"/>
            <a:ext cx="1048385" cy="17780"/>
          </a:xfrm>
          <a:custGeom>
            <a:avLst/>
            <a:gdLst/>
            <a:ahLst/>
            <a:cxnLst/>
            <a:rect l="l" t="t" r="r" b="b"/>
            <a:pathLst>
              <a:path w="1048385" h="17779">
                <a:moveTo>
                  <a:pt x="0" y="17229"/>
                </a:moveTo>
                <a:lnTo>
                  <a:pt x="1047877" y="17229"/>
                </a:lnTo>
                <a:lnTo>
                  <a:pt x="104787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0" y="3796957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0" y="325424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0" y="2709371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0" y="2166654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0" y="162393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0" y="107906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0" y="542087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17229"/>
                </a:moveTo>
                <a:lnTo>
                  <a:pt x="0" y="0"/>
                </a:ln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4318" y="5030607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79" h="5256530">
                <a:moveTo>
                  <a:pt x="17228" y="0"/>
                </a:moveTo>
                <a:lnTo>
                  <a:pt x="17228" y="5256392"/>
                </a:lnTo>
                <a:lnTo>
                  <a:pt x="0" y="5256392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9177" y="5030607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2"/>
                </a:lnTo>
                <a:lnTo>
                  <a:pt x="0" y="5256392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41884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41884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084590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084590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27296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627296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2156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72156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714863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714863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257569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257569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802429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802429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339399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339399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882105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882105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426965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426965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6969671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969671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512377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512377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055084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055084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8599944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8599944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142650" y="5030607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79" h="5256530">
                <a:moveTo>
                  <a:pt x="17228" y="0"/>
                </a:moveTo>
                <a:lnTo>
                  <a:pt x="17228" y="5256392"/>
                </a:lnTo>
                <a:lnTo>
                  <a:pt x="0" y="5256392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9685356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9685356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0230216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0230216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0767186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0767186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309892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1309892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1854752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1854752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2397458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2397458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2940165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79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2940165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3482871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3482871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4027731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4027731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4570437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4570437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5113144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5113144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5658003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5658003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6194974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7" y="1051344"/>
                </a:lnTo>
                <a:lnTo>
                  <a:pt x="17227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6194974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7" y="22732"/>
                </a:lnTo>
                <a:lnTo>
                  <a:pt x="17227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6737679" y="9235654"/>
            <a:ext cx="17780" cy="1051560"/>
          </a:xfrm>
          <a:custGeom>
            <a:avLst/>
            <a:gdLst/>
            <a:ahLst/>
            <a:cxnLst/>
            <a:rect l="l" t="t" r="r" b="b"/>
            <a:pathLst>
              <a:path w="17780" h="1051559">
                <a:moveTo>
                  <a:pt x="0" y="1051344"/>
                </a:moveTo>
                <a:lnTo>
                  <a:pt x="17228" y="1051344"/>
                </a:lnTo>
                <a:lnTo>
                  <a:pt x="17228" y="0"/>
                </a:lnTo>
                <a:lnTo>
                  <a:pt x="0" y="0"/>
                </a:lnTo>
                <a:lnTo>
                  <a:pt x="0" y="1051344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6737679" y="9118942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732"/>
                </a:moveTo>
                <a:lnTo>
                  <a:pt x="17228" y="22732"/>
                </a:lnTo>
                <a:lnTo>
                  <a:pt x="17228" y="0"/>
                </a:lnTo>
                <a:lnTo>
                  <a:pt x="0" y="0"/>
                </a:lnTo>
                <a:lnTo>
                  <a:pt x="0" y="22732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7282538" y="5030607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2"/>
                </a:lnTo>
                <a:lnTo>
                  <a:pt x="0" y="5256392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7825245" y="5030607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2"/>
                </a:lnTo>
                <a:lnTo>
                  <a:pt x="0" y="5256392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454318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79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999177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541884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2084590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2627296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3172156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3714863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4257569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4802429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5339399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5882105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6426965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6969671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7512377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8055084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8599944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9142650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79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9685356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10230216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10767186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1309892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1854752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12397458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2940165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79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3482871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4027731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14570437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15113144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5658003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6194974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7" y="2054335"/>
                </a:lnTo>
                <a:lnTo>
                  <a:pt x="17227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6737679" y="0"/>
            <a:ext cx="17780" cy="2054860"/>
          </a:xfrm>
          <a:custGeom>
            <a:avLst/>
            <a:gdLst/>
            <a:ahLst/>
            <a:cxnLst/>
            <a:rect l="l" t="t" r="r" b="b"/>
            <a:pathLst>
              <a:path w="17780" h="2054860">
                <a:moveTo>
                  <a:pt x="0" y="2054335"/>
                </a:moveTo>
                <a:lnTo>
                  <a:pt x="17228" y="2054335"/>
                </a:lnTo>
                <a:lnTo>
                  <a:pt x="17228" y="0"/>
                </a:lnTo>
                <a:lnTo>
                  <a:pt x="0" y="0"/>
                </a:lnTo>
                <a:lnTo>
                  <a:pt x="0" y="2054335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17282538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17825245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12918008" y="9767559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12918008" y="9224843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17119942" y="8682126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17237180" y="8682126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17119942" y="8137256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17237180" y="8137256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17119942" y="7594540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17237180" y="759454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17119942" y="705182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17237180" y="705182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17119942" y="650695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17237180" y="650695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17119942" y="596997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17237180" y="596997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17119942" y="542725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17237180" y="542725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17119942" y="488238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17237180" y="488238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17119942" y="4339670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17237180" y="433967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17119942" y="3796954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17237180" y="3796954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17119942" y="325423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17237180" y="325423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17119942" y="270936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80">
                <a:moveTo>
                  <a:pt x="0" y="17229"/>
                </a:moveTo>
                <a:lnTo>
                  <a:pt x="22118" y="17229"/>
                </a:lnTo>
                <a:lnTo>
                  <a:pt x="221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17237180" y="270936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18" y="17229"/>
                </a:lnTo>
                <a:lnTo>
                  <a:pt x="1050818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17119942" y="2166651"/>
            <a:ext cx="1168400" cy="17780"/>
          </a:xfrm>
          <a:custGeom>
            <a:avLst/>
            <a:gdLst/>
            <a:ahLst/>
            <a:cxnLst/>
            <a:rect l="l" t="t" r="r" b="b"/>
            <a:pathLst>
              <a:path w="1168400" h="17780">
                <a:moveTo>
                  <a:pt x="0" y="17229"/>
                </a:moveTo>
                <a:lnTo>
                  <a:pt x="1168056" y="17229"/>
                </a:lnTo>
                <a:lnTo>
                  <a:pt x="1168056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12918008" y="1623934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12918008" y="1079064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12918008" y="542084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17229"/>
                </a:moveTo>
                <a:lnTo>
                  <a:pt x="0" y="0"/>
                </a:ln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7338043" y="9767559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7338035" y="922484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5579973" y="10807"/>
                </a:moveTo>
                <a:lnTo>
                  <a:pt x="2172652" y="10807"/>
                </a:lnTo>
                <a:lnTo>
                  <a:pt x="2172652" y="0"/>
                </a:lnTo>
                <a:lnTo>
                  <a:pt x="0" y="0"/>
                </a:lnTo>
                <a:lnTo>
                  <a:pt x="0" y="10807"/>
                </a:lnTo>
                <a:lnTo>
                  <a:pt x="0" y="17233"/>
                </a:lnTo>
                <a:lnTo>
                  <a:pt x="5579973" y="17233"/>
                </a:lnTo>
                <a:lnTo>
                  <a:pt x="5579973" y="1080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8777303" y="8682126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8894541" y="8682126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8777303" y="8137256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8894541" y="8137256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8777303" y="7594540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8894541" y="7594540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8777303" y="705182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8894541" y="7051823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8777303" y="650695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8894541" y="6506953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8777303" y="596997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8894541" y="5969973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8777303" y="542725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8894541" y="5427257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8777303" y="488238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8894541" y="4882387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8777303" y="4339670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8894541" y="4339670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8777303" y="3796954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8894541" y="3796954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8777303" y="325423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8894541" y="3254237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79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8777303" y="2709367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80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8894541" y="2709367"/>
            <a:ext cx="499109" cy="17780"/>
          </a:xfrm>
          <a:custGeom>
            <a:avLst/>
            <a:gdLst/>
            <a:ahLst/>
            <a:cxnLst/>
            <a:rect l="l" t="t" r="r" b="b"/>
            <a:pathLst>
              <a:path w="499109" h="17780">
                <a:moveTo>
                  <a:pt x="0" y="17229"/>
                </a:moveTo>
                <a:lnTo>
                  <a:pt x="498917" y="17229"/>
                </a:lnTo>
                <a:lnTo>
                  <a:pt x="498917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8777300" y="2166657"/>
            <a:ext cx="616585" cy="17780"/>
          </a:xfrm>
          <a:custGeom>
            <a:avLst/>
            <a:gdLst/>
            <a:ahLst/>
            <a:cxnLst/>
            <a:rect l="l" t="t" r="r" b="b"/>
            <a:pathLst>
              <a:path w="616584" h="17780">
                <a:moveTo>
                  <a:pt x="616153" y="0"/>
                </a:moveTo>
                <a:lnTo>
                  <a:pt x="0" y="0"/>
                </a:lnTo>
                <a:lnTo>
                  <a:pt x="0" y="5257"/>
                </a:lnTo>
                <a:lnTo>
                  <a:pt x="0" y="17233"/>
                </a:lnTo>
                <a:lnTo>
                  <a:pt x="616153" y="17233"/>
                </a:lnTo>
                <a:lnTo>
                  <a:pt x="616153" y="5257"/>
                </a:lnTo>
                <a:lnTo>
                  <a:pt x="616153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7338043" y="162393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7338043" y="107906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7338043" y="54208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1758078" y="9767559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1758078" y="9235654"/>
            <a:ext cx="5580380" cy="6985"/>
          </a:xfrm>
          <a:custGeom>
            <a:avLst/>
            <a:gdLst/>
            <a:ahLst/>
            <a:cxnLst/>
            <a:rect l="l" t="t" r="r" b="b"/>
            <a:pathLst>
              <a:path w="5580380" h="6984">
                <a:moveTo>
                  <a:pt x="0" y="6416"/>
                </a:moveTo>
                <a:lnTo>
                  <a:pt x="5579964" y="6416"/>
                </a:lnTo>
                <a:lnTo>
                  <a:pt x="5579964" y="0"/>
                </a:lnTo>
                <a:lnTo>
                  <a:pt x="0" y="0"/>
                </a:lnTo>
                <a:lnTo>
                  <a:pt x="0" y="641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1758078" y="162393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1758078" y="107906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1758078" y="542084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17229"/>
                </a:moveTo>
                <a:lnTo>
                  <a:pt x="0" y="0"/>
                </a:ln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0" y="9767559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0" y="9224843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0" y="8682126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0" y="8137256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0" y="759454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0" y="705182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0" y="650695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0" y="5969973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0" y="542725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0" y="488238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0" y="4339670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0" y="3796954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0" y="325423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79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0" y="2709367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0" y="2166651"/>
            <a:ext cx="1050925" cy="17780"/>
          </a:xfrm>
          <a:custGeom>
            <a:avLst/>
            <a:gdLst/>
            <a:ahLst/>
            <a:cxnLst/>
            <a:rect l="l" t="t" r="r" b="b"/>
            <a:pathLst>
              <a:path w="1050925" h="17780">
                <a:moveTo>
                  <a:pt x="0" y="17229"/>
                </a:moveTo>
                <a:lnTo>
                  <a:pt x="1050820" y="17229"/>
                </a:lnTo>
                <a:lnTo>
                  <a:pt x="10508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0" y="1623934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0" y="1079064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0" y="542084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17229"/>
                </a:moveTo>
                <a:lnTo>
                  <a:pt x="0" y="0"/>
                </a:ln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4318" y="5030609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79" h="5256530">
                <a:moveTo>
                  <a:pt x="17228" y="0"/>
                </a:moveTo>
                <a:lnTo>
                  <a:pt x="17228" y="5256390"/>
                </a:lnTo>
                <a:lnTo>
                  <a:pt x="0" y="5256390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9177" y="5030609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0"/>
                </a:lnTo>
                <a:lnTo>
                  <a:pt x="0" y="5256390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133540"/>
            <a:ext cx="1625600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33727" y="3520289"/>
            <a:ext cx="11220544" cy="3070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sv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4" descr="Cicilan Bootcamp Rakamin Academy | Danacita">
            <a:extLst>
              <a:ext uri="{FF2B5EF4-FFF2-40B4-BE49-F238E27FC236}">
                <a16:creationId xmlns:a16="http://schemas.microsoft.com/office/drawing/2014/main" id="{106F7E57-13CC-26DA-CB18-4A1E10168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5065" y="2383231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76">
            <a:extLst>
              <a:ext uri="{FF2B5EF4-FFF2-40B4-BE49-F238E27FC236}">
                <a16:creationId xmlns:a16="http://schemas.microsoft.com/office/drawing/2014/main" id="{13E2201D-9DE8-1DB3-B20C-710E1F19CA32}"/>
              </a:ext>
            </a:extLst>
          </p:cNvPr>
          <p:cNvSpPr txBox="1"/>
          <p:nvPr/>
        </p:nvSpPr>
        <p:spPr>
          <a:xfrm>
            <a:off x="3401663" y="3102357"/>
            <a:ext cx="11456670" cy="3100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lang="en-US" sz="8500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r>
              <a:rPr sz="8500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8500" b="1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lang="en-US" sz="5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Default Prediction</a:t>
            </a:r>
            <a:endParaRPr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74">
            <a:extLst>
              <a:ext uri="{FF2B5EF4-FFF2-40B4-BE49-F238E27FC236}">
                <a16:creationId xmlns:a16="http://schemas.microsoft.com/office/drawing/2014/main" id="{38FB00D7-28DA-3C53-7EF6-9455726BBF0C}"/>
              </a:ext>
            </a:extLst>
          </p:cNvPr>
          <p:cNvSpPr/>
          <p:nvPr/>
        </p:nvSpPr>
        <p:spPr>
          <a:xfrm>
            <a:off x="11689818" y="7101556"/>
            <a:ext cx="2661707" cy="2156744"/>
          </a:xfrm>
          <a:custGeom>
            <a:avLst/>
            <a:gdLst/>
            <a:ahLst/>
            <a:cxnLst/>
            <a:rect l="l" t="t" r="r" b="b"/>
            <a:pathLst>
              <a:path w="2695575" h="2719070">
                <a:moveTo>
                  <a:pt x="2695402" y="2718654"/>
                </a:moveTo>
                <a:lnTo>
                  <a:pt x="0" y="2718654"/>
                </a:lnTo>
                <a:lnTo>
                  <a:pt x="0" y="0"/>
                </a:lnTo>
                <a:lnTo>
                  <a:pt x="2230601" y="0"/>
                </a:lnTo>
                <a:lnTo>
                  <a:pt x="2695402" y="464798"/>
                </a:lnTo>
                <a:lnTo>
                  <a:pt x="2695402" y="2718654"/>
                </a:lnTo>
                <a:close/>
              </a:path>
            </a:pathLst>
          </a:custGeom>
          <a:solidFill>
            <a:srgbClr val="E3E4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75">
            <a:extLst>
              <a:ext uri="{FF2B5EF4-FFF2-40B4-BE49-F238E27FC236}">
                <a16:creationId xmlns:a16="http://schemas.microsoft.com/office/drawing/2014/main" id="{9F3F3D4C-F53F-4265-416B-06C48408CD68}"/>
              </a:ext>
            </a:extLst>
          </p:cNvPr>
          <p:cNvSpPr/>
          <p:nvPr/>
        </p:nvSpPr>
        <p:spPr>
          <a:xfrm>
            <a:off x="11689818" y="7101555"/>
            <a:ext cx="2687663" cy="2156745"/>
          </a:xfrm>
          <a:custGeom>
            <a:avLst/>
            <a:gdLst/>
            <a:ahLst/>
            <a:cxnLst/>
            <a:rect l="l" t="t" r="r" b="b"/>
            <a:pathLst>
              <a:path w="2715259" h="2736850">
                <a:moveTo>
                  <a:pt x="2714949" y="2736669"/>
                </a:moveTo>
                <a:lnTo>
                  <a:pt x="0" y="2736669"/>
                </a:lnTo>
                <a:lnTo>
                  <a:pt x="0" y="0"/>
                </a:lnTo>
                <a:lnTo>
                  <a:pt x="2245805" y="0"/>
                </a:lnTo>
                <a:lnTo>
                  <a:pt x="2267524" y="21719"/>
                </a:lnTo>
                <a:lnTo>
                  <a:pt x="21718" y="21719"/>
                </a:lnTo>
                <a:lnTo>
                  <a:pt x="21718" y="2718654"/>
                </a:lnTo>
                <a:lnTo>
                  <a:pt x="2714949" y="2718654"/>
                </a:lnTo>
                <a:lnTo>
                  <a:pt x="2714949" y="2736669"/>
                </a:lnTo>
                <a:close/>
              </a:path>
              <a:path w="2715259" h="2736850">
                <a:moveTo>
                  <a:pt x="2714949" y="2718654"/>
                </a:moveTo>
                <a:lnTo>
                  <a:pt x="2695402" y="2718654"/>
                </a:lnTo>
                <a:lnTo>
                  <a:pt x="2695402" y="480003"/>
                </a:lnTo>
                <a:lnTo>
                  <a:pt x="2237118" y="21719"/>
                </a:lnTo>
                <a:lnTo>
                  <a:pt x="2267524" y="21719"/>
                </a:lnTo>
                <a:lnTo>
                  <a:pt x="2714949" y="469143"/>
                </a:lnTo>
                <a:lnTo>
                  <a:pt x="2714949" y="2718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B5FF8EA7-9F60-E49B-3340-28A6510B308A}"/>
              </a:ext>
            </a:extLst>
          </p:cNvPr>
          <p:cNvSpPr txBox="1"/>
          <p:nvPr/>
        </p:nvSpPr>
        <p:spPr>
          <a:xfrm>
            <a:off x="11709524" y="7627444"/>
            <a:ext cx="2661708" cy="11689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55"/>
              </a:spcBef>
            </a:pPr>
            <a:r>
              <a:rPr lang="en-US" sz="3400" b="1" dirty="0" err="1">
                <a:latin typeface="Algerian" panose="04020705040A02060702" pitchFamily="82" charset="0"/>
                <a:cs typeface="Arial"/>
              </a:rPr>
              <a:t>Kelompok</a:t>
            </a:r>
            <a:endParaRPr lang="en-US" sz="3400" b="1" dirty="0">
              <a:latin typeface="Algerian" panose="04020705040A02060702" pitchFamily="82" charset="0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455"/>
              </a:spcBef>
            </a:pPr>
            <a:r>
              <a:rPr lang="en-US" sz="3400" b="1" dirty="0">
                <a:latin typeface="Algerian" panose="04020705040A02060702" pitchFamily="82" charset="0"/>
                <a:cs typeface="Arial"/>
              </a:rPr>
              <a:t>4-TECH</a:t>
            </a:r>
            <a:endParaRPr sz="3400" dirty="0">
              <a:latin typeface="Algerian" panose="04020705040A02060702" pitchFamily="8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76274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220">
            <a:extLst>
              <a:ext uri="{FF2B5EF4-FFF2-40B4-BE49-F238E27FC236}">
                <a16:creationId xmlns:a16="http://schemas.microsoft.com/office/drawing/2014/main" id="{0FEDA3B9-BFB1-AE0F-E296-9B6EA1040649}"/>
              </a:ext>
            </a:extLst>
          </p:cNvPr>
          <p:cNvGrpSpPr/>
          <p:nvPr/>
        </p:nvGrpSpPr>
        <p:grpSpPr>
          <a:xfrm>
            <a:off x="1023822" y="472775"/>
            <a:ext cx="8696959" cy="1188080"/>
            <a:chOff x="1028700" y="1028703"/>
            <a:chExt cx="8115300" cy="3891279"/>
          </a:xfrm>
        </p:grpSpPr>
        <p:sp>
          <p:nvSpPr>
            <p:cNvPr id="7" name="object 221">
              <a:extLst>
                <a:ext uri="{FF2B5EF4-FFF2-40B4-BE49-F238E27FC236}">
                  <a16:creationId xmlns:a16="http://schemas.microsoft.com/office/drawing/2014/main" id="{C8C511E4-AE9D-C988-598D-D087320BD800}"/>
                </a:ext>
              </a:extLst>
            </p:cNvPr>
            <p:cNvSpPr/>
            <p:nvPr/>
          </p:nvSpPr>
          <p:spPr>
            <a:xfrm>
              <a:off x="1168057" y="1168412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19" y="0"/>
                  </a:moveTo>
                  <a:lnTo>
                    <a:pt x="7858696" y="0"/>
                  </a:lnTo>
                  <a:lnTo>
                    <a:pt x="7858696" y="3634740"/>
                  </a:lnTo>
                  <a:lnTo>
                    <a:pt x="0" y="3634740"/>
                  </a:lnTo>
                  <a:lnTo>
                    <a:pt x="0" y="3729990"/>
                  </a:lnTo>
                  <a:lnTo>
                    <a:pt x="7953819" y="3729990"/>
                  </a:lnTo>
                  <a:lnTo>
                    <a:pt x="7953819" y="363474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22">
              <a:extLst>
                <a:ext uri="{FF2B5EF4-FFF2-40B4-BE49-F238E27FC236}">
                  <a16:creationId xmlns:a16="http://schemas.microsoft.com/office/drawing/2014/main" id="{40E6E705-5DCC-1A6B-2DA3-F94BCACDEC31}"/>
                </a:ext>
              </a:extLst>
            </p:cNvPr>
            <p:cNvSpPr/>
            <p:nvPr/>
          </p:nvSpPr>
          <p:spPr>
            <a:xfrm>
              <a:off x="1145933" y="114555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3752850"/>
                  </a:lnTo>
                  <a:lnTo>
                    <a:pt x="22123" y="3752850"/>
                  </a:lnTo>
                  <a:lnTo>
                    <a:pt x="22123" y="3657600"/>
                  </a:lnTo>
                  <a:lnTo>
                    <a:pt x="0" y="3657600"/>
                  </a:lnTo>
                  <a:lnTo>
                    <a:pt x="0" y="3752850"/>
                  </a:lnTo>
                  <a:lnTo>
                    <a:pt x="0" y="3774440"/>
                  </a:lnTo>
                  <a:lnTo>
                    <a:pt x="7998053" y="3774440"/>
                  </a:lnTo>
                  <a:lnTo>
                    <a:pt x="7998053" y="375285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3">
              <a:extLst>
                <a:ext uri="{FF2B5EF4-FFF2-40B4-BE49-F238E27FC236}">
                  <a16:creationId xmlns:a16="http://schemas.microsoft.com/office/drawing/2014/main" id="{B2E92699-DAD5-6F91-2025-02F0E3A4B033}"/>
                </a:ext>
              </a:extLst>
            </p:cNvPr>
            <p:cNvSpPr/>
            <p:nvPr/>
          </p:nvSpPr>
          <p:spPr>
            <a:xfrm>
              <a:off x="1050820" y="1050823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21" y="3729750"/>
                  </a:moveTo>
                  <a:lnTo>
                    <a:pt x="0" y="3729750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372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24">
              <a:extLst>
                <a:ext uri="{FF2B5EF4-FFF2-40B4-BE49-F238E27FC236}">
                  <a16:creationId xmlns:a16="http://schemas.microsoft.com/office/drawing/2014/main" id="{815754C8-B05C-CD7E-2997-8E2A38DA5A72}"/>
                </a:ext>
              </a:extLst>
            </p:cNvPr>
            <p:cNvSpPr/>
            <p:nvPr/>
          </p:nvSpPr>
          <p:spPr>
            <a:xfrm>
              <a:off x="1028687" y="102871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751580"/>
                  </a:lnTo>
                  <a:lnTo>
                    <a:pt x="0" y="3774440"/>
                  </a:lnTo>
                  <a:lnTo>
                    <a:pt x="7998066" y="3774440"/>
                  </a:lnTo>
                  <a:lnTo>
                    <a:pt x="7998066" y="3751872"/>
                  </a:lnTo>
                  <a:lnTo>
                    <a:pt x="7998066" y="3751580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3751580"/>
                  </a:lnTo>
                  <a:lnTo>
                    <a:pt x="22123" y="375158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912-41FC-7BD1-EDF7-D320DE5961D1}"/>
              </a:ext>
            </a:extLst>
          </p:cNvPr>
          <p:cNvSpPr/>
          <p:nvPr/>
        </p:nvSpPr>
        <p:spPr>
          <a:xfrm>
            <a:off x="1143385" y="-1629570"/>
            <a:ext cx="8912023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</p:txBody>
      </p:sp>
      <p:grpSp>
        <p:nvGrpSpPr>
          <p:cNvPr id="12" name="object 2">
            <a:extLst>
              <a:ext uri="{FF2B5EF4-FFF2-40B4-BE49-F238E27FC236}">
                <a16:creationId xmlns:a16="http://schemas.microsoft.com/office/drawing/2014/main" id="{4803FE37-E782-51DA-D994-2E35C4122161}"/>
              </a:ext>
            </a:extLst>
          </p:cNvPr>
          <p:cNvGrpSpPr/>
          <p:nvPr/>
        </p:nvGrpSpPr>
        <p:grpSpPr>
          <a:xfrm>
            <a:off x="1028700" y="2095500"/>
            <a:ext cx="16230600" cy="2764790"/>
            <a:chOff x="1028700" y="1028700"/>
            <a:chExt cx="16230600" cy="2764790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92119802-5834-ECE2-472C-A3D9AB3C4F6A}"/>
                </a:ext>
              </a:extLst>
            </p:cNvPr>
            <p:cNvSpPr/>
            <p:nvPr/>
          </p:nvSpPr>
          <p:spPr>
            <a:xfrm>
              <a:off x="1168057" y="1168412"/>
              <a:ext cx="16069310" cy="2606040"/>
            </a:xfrm>
            <a:custGeom>
              <a:avLst/>
              <a:gdLst/>
              <a:ahLst/>
              <a:cxnLst/>
              <a:rect l="l" t="t" r="r" b="b"/>
              <a:pathLst>
                <a:path w="16069310" h="260604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2510790"/>
                  </a:lnTo>
                  <a:lnTo>
                    <a:pt x="0" y="2510790"/>
                  </a:lnTo>
                  <a:lnTo>
                    <a:pt x="0" y="2606040"/>
                  </a:lnTo>
                  <a:lnTo>
                    <a:pt x="16069120" y="2606040"/>
                  </a:lnTo>
                  <a:lnTo>
                    <a:pt x="16069120" y="251079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EF379C4D-8E7C-7220-8FC1-2BA227A3179D}"/>
                </a:ext>
              </a:extLst>
            </p:cNvPr>
            <p:cNvSpPr/>
            <p:nvPr/>
          </p:nvSpPr>
          <p:spPr>
            <a:xfrm>
              <a:off x="1145933" y="1145552"/>
              <a:ext cx="16113760" cy="2647950"/>
            </a:xfrm>
            <a:custGeom>
              <a:avLst/>
              <a:gdLst/>
              <a:ahLst/>
              <a:cxnLst/>
              <a:rect l="l" t="t" r="r" b="b"/>
              <a:pathLst>
                <a:path w="16113760" h="264795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2628900"/>
                  </a:lnTo>
                  <a:lnTo>
                    <a:pt x="22123" y="2628900"/>
                  </a:lnTo>
                  <a:lnTo>
                    <a:pt x="22123" y="2533650"/>
                  </a:lnTo>
                  <a:lnTo>
                    <a:pt x="0" y="2533650"/>
                  </a:lnTo>
                  <a:lnTo>
                    <a:pt x="0" y="2628900"/>
                  </a:lnTo>
                  <a:lnTo>
                    <a:pt x="0" y="2647950"/>
                  </a:lnTo>
                  <a:lnTo>
                    <a:pt x="16113354" y="2647950"/>
                  </a:lnTo>
                  <a:lnTo>
                    <a:pt x="16113354" y="262890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4938ED3D-A26F-10B4-E926-7469093316B3}"/>
                </a:ext>
              </a:extLst>
            </p:cNvPr>
            <p:cNvSpPr/>
            <p:nvPr/>
          </p:nvSpPr>
          <p:spPr>
            <a:xfrm>
              <a:off x="1050820" y="1050820"/>
              <a:ext cx="16069310" cy="2606675"/>
            </a:xfrm>
            <a:custGeom>
              <a:avLst/>
              <a:gdLst/>
              <a:ahLst/>
              <a:cxnLst/>
              <a:rect l="l" t="t" r="r" b="b"/>
              <a:pathLst>
                <a:path w="16069310" h="2606675">
                  <a:moveTo>
                    <a:pt x="16069120" y="2606581"/>
                  </a:moveTo>
                  <a:lnTo>
                    <a:pt x="0" y="2606581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2606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9A43C31-B544-1F0B-733B-08F20C7A1BBA}"/>
                </a:ext>
              </a:extLst>
            </p:cNvPr>
            <p:cNvSpPr/>
            <p:nvPr/>
          </p:nvSpPr>
          <p:spPr>
            <a:xfrm>
              <a:off x="1028687" y="1028712"/>
              <a:ext cx="16113760" cy="2650490"/>
            </a:xfrm>
            <a:custGeom>
              <a:avLst/>
              <a:gdLst/>
              <a:ahLst/>
              <a:cxnLst/>
              <a:rect l="l" t="t" r="r" b="b"/>
              <a:pathLst>
                <a:path w="16113760" h="2650490">
                  <a:moveTo>
                    <a:pt x="16113367" y="22110"/>
                  </a:moveTo>
                  <a:lnTo>
                    <a:pt x="16091243" y="22110"/>
                  </a:lnTo>
                  <a:lnTo>
                    <a:pt x="16091243" y="2628696"/>
                  </a:lnTo>
                  <a:lnTo>
                    <a:pt x="16113367" y="2628696"/>
                  </a:lnTo>
                  <a:lnTo>
                    <a:pt x="16113367" y="22110"/>
                  </a:lnTo>
                  <a:close/>
                </a:path>
                <a:path w="16113760" h="265049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28900"/>
                  </a:lnTo>
                  <a:lnTo>
                    <a:pt x="0" y="2650490"/>
                  </a:lnTo>
                  <a:lnTo>
                    <a:pt x="16113367" y="2650490"/>
                  </a:lnTo>
                  <a:lnTo>
                    <a:pt x="16113367" y="2628900"/>
                  </a:lnTo>
                  <a:lnTo>
                    <a:pt x="22123" y="262890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82D9C48E-E95D-80DC-E55E-2D6BAC51B872}"/>
              </a:ext>
            </a:extLst>
          </p:cNvPr>
          <p:cNvGrpSpPr/>
          <p:nvPr/>
        </p:nvGrpSpPr>
        <p:grpSpPr>
          <a:xfrm>
            <a:off x="3883115" y="2805124"/>
            <a:ext cx="1450975" cy="1462405"/>
            <a:chOff x="13273023" y="1680578"/>
            <a:chExt cx="1450975" cy="146240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29449A5-99EC-C229-95DA-80662B7E4A87}"/>
                </a:ext>
              </a:extLst>
            </p:cNvPr>
            <p:cNvSpPr/>
            <p:nvPr/>
          </p:nvSpPr>
          <p:spPr>
            <a:xfrm>
              <a:off x="13278826" y="1686381"/>
              <a:ext cx="1440815" cy="1452880"/>
            </a:xfrm>
            <a:custGeom>
              <a:avLst/>
              <a:gdLst/>
              <a:ahLst/>
              <a:cxnLst/>
              <a:rect l="l" t="t" r="r" b="b"/>
              <a:pathLst>
                <a:path w="1440815" h="1452880">
                  <a:moveTo>
                    <a:pt x="1440272" y="1452696"/>
                  </a:moveTo>
                  <a:lnTo>
                    <a:pt x="0" y="1452696"/>
                  </a:lnTo>
                  <a:lnTo>
                    <a:pt x="0" y="0"/>
                  </a:lnTo>
                  <a:lnTo>
                    <a:pt x="1191909" y="0"/>
                  </a:lnTo>
                  <a:lnTo>
                    <a:pt x="1440272" y="248362"/>
                  </a:lnTo>
                  <a:lnTo>
                    <a:pt x="1440272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F00A418D-FCC5-5771-C853-9015ED325D3D}"/>
                </a:ext>
              </a:extLst>
            </p:cNvPr>
            <p:cNvSpPr/>
            <p:nvPr/>
          </p:nvSpPr>
          <p:spPr>
            <a:xfrm>
              <a:off x="13273023" y="1680578"/>
              <a:ext cx="1450975" cy="1462405"/>
            </a:xfrm>
            <a:custGeom>
              <a:avLst/>
              <a:gdLst/>
              <a:ahLst/>
              <a:cxnLst/>
              <a:rect l="l" t="t" r="r" b="b"/>
              <a:pathLst>
                <a:path w="1450975" h="1462405">
                  <a:moveTo>
                    <a:pt x="1450715" y="1462322"/>
                  </a:moveTo>
                  <a:lnTo>
                    <a:pt x="0" y="1462322"/>
                  </a:lnTo>
                  <a:lnTo>
                    <a:pt x="0" y="0"/>
                  </a:lnTo>
                  <a:lnTo>
                    <a:pt x="1200032" y="0"/>
                  </a:lnTo>
                  <a:lnTo>
                    <a:pt x="1211638" y="11605"/>
                  </a:lnTo>
                  <a:lnTo>
                    <a:pt x="11605" y="11605"/>
                  </a:lnTo>
                  <a:lnTo>
                    <a:pt x="11605" y="1452696"/>
                  </a:lnTo>
                  <a:lnTo>
                    <a:pt x="1450715" y="1452696"/>
                  </a:lnTo>
                  <a:lnTo>
                    <a:pt x="1450715" y="1462322"/>
                  </a:lnTo>
                  <a:close/>
                </a:path>
                <a:path w="1450975" h="1462405">
                  <a:moveTo>
                    <a:pt x="1450715" y="1452696"/>
                  </a:moveTo>
                  <a:lnTo>
                    <a:pt x="1440270" y="1452696"/>
                  </a:lnTo>
                  <a:lnTo>
                    <a:pt x="1440270" y="256486"/>
                  </a:lnTo>
                  <a:lnTo>
                    <a:pt x="1195390" y="11605"/>
                  </a:lnTo>
                  <a:lnTo>
                    <a:pt x="1211638" y="11605"/>
                  </a:lnTo>
                  <a:lnTo>
                    <a:pt x="1450715" y="250681"/>
                  </a:lnTo>
                  <a:lnTo>
                    <a:pt x="1450715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1BCB0095-57E2-781A-D559-E02A7373F9C4}"/>
              </a:ext>
            </a:extLst>
          </p:cNvPr>
          <p:cNvSpPr txBox="1"/>
          <p:nvPr/>
        </p:nvSpPr>
        <p:spPr>
          <a:xfrm>
            <a:off x="3888626" y="3278758"/>
            <a:ext cx="1418618" cy="63478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21.000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object 28">
            <a:extLst>
              <a:ext uri="{FF2B5EF4-FFF2-40B4-BE49-F238E27FC236}">
                <a16:creationId xmlns:a16="http://schemas.microsoft.com/office/drawing/2014/main" id="{FCA0D757-6C4E-EB8E-814B-FF3483A87075}"/>
              </a:ext>
            </a:extLst>
          </p:cNvPr>
          <p:cNvGrpSpPr/>
          <p:nvPr/>
        </p:nvGrpSpPr>
        <p:grpSpPr>
          <a:xfrm>
            <a:off x="6178890" y="2822241"/>
            <a:ext cx="1450975" cy="1462405"/>
            <a:chOff x="15122197" y="1680578"/>
            <a:chExt cx="1450975" cy="1462405"/>
          </a:xfrm>
        </p:grpSpPr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D5B833B2-34D8-8119-01C3-84FBBBF46B54}"/>
                </a:ext>
              </a:extLst>
            </p:cNvPr>
            <p:cNvSpPr/>
            <p:nvPr/>
          </p:nvSpPr>
          <p:spPr>
            <a:xfrm>
              <a:off x="15128000" y="1686381"/>
              <a:ext cx="1440815" cy="1452880"/>
            </a:xfrm>
            <a:custGeom>
              <a:avLst/>
              <a:gdLst/>
              <a:ahLst/>
              <a:cxnLst/>
              <a:rect l="l" t="t" r="r" b="b"/>
              <a:pathLst>
                <a:path w="1440815" h="1452880">
                  <a:moveTo>
                    <a:pt x="1440272" y="1452696"/>
                  </a:moveTo>
                  <a:lnTo>
                    <a:pt x="0" y="1452696"/>
                  </a:lnTo>
                  <a:lnTo>
                    <a:pt x="0" y="0"/>
                  </a:lnTo>
                  <a:lnTo>
                    <a:pt x="1191909" y="0"/>
                  </a:lnTo>
                  <a:lnTo>
                    <a:pt x="1440272" y="248362"/>
                  </a:lnTo>
                  <a:lnTo>
                    <a:pt x="1440272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0">
              <a:extLst>
                <a:ext uri="{FF2B5EF4-FFF2-40B4-BE49-F238E27FC236}">
                  <a16:creationId xmlns:a16="http://schemas.microsoft.com/office/drawing/2014/main" id="{6968A258-2BC6-6966-E097-48E722D61082}"/>
                </a:ext>
              </a:extLst>
            </p:cNvPr>
            <p:cNvSpPr/>
            <p:nvPr/>
          </p:nvSpPr>
          <p:spPr>
            <a:xfrm>
              <a:off x="15122197" y="1680578"/>
              <a:ext cx="1450975" cy="1462405"/>
            </a:xfrm>
            <a:custGeom>
              <a:avLst/>
              <a:gdLst/>
              <a:ahLst/>
              <a:cxnLst/>
              <a:rect l="l" t="t" r="r" b="b"/>
              <a:pathLst>
                <a:path w="1450975" h="1462405">
                  <a:moveTo>
                    <a:pt x="1450716" y="1462322"/>
                  </a:moveTo>
                  <a:lnTo>
                    <a:pt x="0" y="1462322"/>
                  </a:lnTo>
                  <a:lnTo>
                    <a:pt x="0" y="0"/>
                  </a:lnTo>
                  <a:lnTo>
                    <a:pt x="1200032" y="0"/>
                  </a:lnTo>
                  <a:lnTo>
                    <a:pt x="1211638" y="11605"/>
                  </a:lnTo>
                  <a:lnTo>
                    <a:pt x="11605" y="11605"/>
                  </a:lnTo>
                  <a:lnTo>
                    <a:pt x="11605" y="1452696"/>
                  </a:lnTo>
                  <a:lnTo>
                    <a:pt x="1450716" y="1452696"/>
                  </a:lnTo>
                  <a:lnTo>
                    <a:pt x="1450716" y="1462322"/>
                  </a:lnTo>
                  <a:close/>
                </a:path>
                <a:path w="1450975" h="1462405">
                  <a:moveTo>
                    <a:pt x="1450716" y="1452696"/>
                  </a:moveTo>
                  <a:lnTo>
                    <a:pt x="1440270" y="1452696"/>
                  </a:lnTo>
                  <a:lnTo>
                    <a:pt x="1440270" y="256486"/>
                  </a:lnTo>
                  <a:lnTo>
                    <a:pt x="1195390" y="11605"/>
                  </a:lnTo>
                  <a:lnTo>
                    <a:pt x="1211638" y="11605"/>
                  </a:lnTo>
                  <a:lnTo>
                    <a:pt x="1450716" y="250682"/>
                  </a:lnTo>
                  <a:lnTo>
                    <a:pt x="1450716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7">
            <a:extLst>
              <a:ext uri="{FF2B5EF4-FFF2-40B4-BE49-F238E27FC236}">
                <a16:creationId xmlns:a16="http://schemas.microsoft.com/office/drawing/2014/main" id="{72509970-CB92-6329-E8E6-ED313D4749A0}"/>
              </a:ext>
            </a:extLst>
          </p:cNvPr>
          <p:cNvGrpSpPr/>
          <p:nvPr/>
        </p:nvGrpSpPr>
        <p:grpSpPr>
          <a:xfrm>
            <a:off x="8438971" y="2815364"/>
            <a:ext cx="1450975" cy="1462405"/>
            <a:chOff x="13273023" y="1680578"/>
            <a:chExt cx="1450975" cy="146240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DD05E9BF-6107-D3A5-4985-0BD942902AE8}"/>
                </a:ext>
              </a:extLst>
            </p:cNvPr>
            <p:cNvSpPr/>
            <p:nvPr/>
          </p:nvSpPr>
          <p:spPr>
            <a:xfrm>
              <a:off x="13278826" y="1686381"/>
              <a:ext cx="1440815" cy="1452880"/>
            </a:xfrm>
            <a:custGeom>
              <a:avLst/>
              <a:gdLst/>
              <a:ahLst/>
              <a:cxnLst/>
              <a:rect l="l" t="t" r="r" b="b"/>
              <a:pathLst>
                <a:path w="1440815" h="1452880">
                  <a:moveTo>
                    <a:pt x="1440272" y="1452696"/>
                  </a:moveTo>
                  <a:lnTo>
                    <a:pt x="0" y="1452696"/>
                  </a:lnTo>
                  <a:lnTo>
                    <a:pt x="0" y="0"/>
                  </a:lnTo>
                  <a:lnTo>
                    <a:pt x="1191909" y="0"/>
                  </a:lnTo>
                  <a:lnTo>
                    <a:pt x="1440272" y="248362"/>
                  </a:lnTo>
                  <a:lnTo>
                    <a:pt x="1440272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D6F6C7A2-7E9D-35B4-4480-E08157AA2F4B}"/>
                </a:ext>
              </a:extLst>
            </p:cNvPr>
            <p:cNvSpPr/>
            <p:nvPr/>
          </p:nvSpPr>
          <p:spPr>
            <a:xfrm>
              <a:off x="13273023" y="1680578"/>
              <a:ext cx="1450975" cy="1462405"/>
            </a:xfrm>
            <a:custGeom>
              <a:avLst/>
              <a:gdLst/>
              <a:ahLst/>
              <a:cxnLst/>
              <a:rect l="l" t="t" r="r" b="b"/>
              <a:pathLst>
                <a:path w="1450975" h="1462405">
                  <a:moveTo>
                    <a:pt x="1450715" y="1462322"/>
                  </a:moveTo>
                  <a:lnTo>
                    <a:pt x="0" y="1462322"/>
                  </a:lnTo>
                  <a:lnTo>
                    <a:pt x="0" y="0"/>
                  </a:lnTo>
                  <a:lnTo>
                    <a:pt x="1200032" y="0"/>
                  </a:lnTo>
                  <a:lnTo>
                    <a:pt x="1211638" y="11605"/>
                  </a:lnTo>
                  <a:lnTo>
                    <a:pt x="11605" y="11605"/>
                  </a:lnTo>
                  <a:lnTo>
                    <a:pt x="11605" y="1452696"/>
                  </a:lnTo>
                  <a:lnTo>
                    <a:pt x="1450715" y="1452696"/>
                  </a:lnTo>
                  <a:lnTo>
                    <a:pt x="1450715" y="1462322"/>
                  </a:lnTo>
                  <a:close/>
                </a:path>
                <a:path w="1450975" h="1462405">
                  <a:moveTo>
                    <a:pt x="1450715" y="1452696"/>
                  </a:moveTo>
                  <a:lnTo>
                    <a:pt x="1440270" y="1452696"/>
                  </a:lnTo>
                  <a:lnTo>
                    <a:pt x="1440270" y="256486"/>
                  </a:lnTo>
                  <a:lnTo>
                    <a:pt x="1195390" y="11605"/>
                  </a:lnTo>
                  <a:lnTo>
                    <a:pt x="1211638" y="11605"/>
                  </a:lnTo>
                  <a:lnTo>
                    <a:pt x="1450715" y="250681"/>
                  </a:lnTo>
                  <a:lnTo>
                    <a:pt x="1450715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17">
            <a:extLst>
              <a:ext uri="{FF2B5EF4-FFF2-40B4-BE49-F238E27FC236}">
                <a16:creationId xmlns:a16="http://schemas.microsoft.com/office/drawing/2014/main" id="{26A2E4F0-2355-9627-366A-F50213463124}"/>
              </a:ext>
            </a:extLst>
          </p:cNvPr>
          <p:cNvGrpSpPr/>
          <p:nvPr/>
        </p:nvGrpSpPr>
        <p:grpSpPr>
          <a:xfrm>
            <a:off x="10755789" y="2800932"/>
            <a:ext cx="1450975" cy="1462405"/>
            <a:chOff x="13273023" y="1680578"/>
            <a:chExt cx="1450975" cy="1462405"/>
          </a:xfrm>
        </p:grpSpPr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F2EF49F6-57FA-049B-DF43-1BBDD2DD5CAA}"/>
                </a:ext>
              </a:extLst>
            </p:cNvPr>
            <p:cNvSpPr/>
            <p:nvPr/>
          </p:nvSpPr>
          <p:spPr>
            <a:xfrm>
              <a:off x="13278826" y="1686381"/>
              <a:ext cx="1440815" cy="1452880"/>
            </a:xfrm>
            <a:custGeom>
              <a:avLst/>
              <a:gdLst/>
              <a:ahLst/>
              <a:cxnLst/>
              <a:rect l="l" t="t" r="r" b="b"/>
              <a:pathLst>
                <a:path w="1440815" h="1452880">
                  <a:moveTo>
                    <a:pt x="1440272" y="1452696"/>
                  </a:moveTo>
                  <a:lnTo>
                    <a:pt x="0" y="1452696"/>
                  </a:lnTo>
                  <a:lnTo>
                    <a:pt x="0" y="0"/>
                  </a:lnTo>
                  <a:lnTo>
                    <a:pt x="1191909" y="0"/>
                  </a:lnTo>
                  <a:lnTo>
                    <a:pt x="1440272" y="248362"/>
                  </a:lnTo>
                  <a:lnTo>
                    <a:pt x="1440272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7A8ABD87-E976-5F0D-7985-9674BDDACEEC}"/>
                </a:ext>
              </a:extLst>
            </p:cNvPr>
            <p:cNvSpPr/>
            <p:nvPr/>
          </p:nvSpPr>
          <p:spPr>
            <a:xfrm>
              <a:off x="13273023" y="1680578"/>
              <a:ext cx="1450975" cy="1462405"/>
            </a:xfrm>
            <a:custGeom>
              <a:avLst/>
              <a:gdLst/>
              <a:ahLst/>
              <a:cxnLst/>
              <a:rect l="l" t="t" r="r" b="b"/>
              <a:pathLst>
                <a:path w="1450975" h="1462405">
                  <a:moveTo>
                    <a:pt x="1450715" y="1462322"/>
                  </a:moveTo>
                  <a:lnTo>
                    <a:pt x="0" y="1462322"/>
                  </a:lnTo>
                  <a:lnTo>
                    <a:pt x="0" y="0"/>
                  </a:lnTo>
                  <a:lnTo>
                    <a:pt x="1200032" y="0"/>
                  </a:lnTo>
                  <a:lnTo>
                    <a:pt x="1211638" y="11605"/>
                  </a:lnTo>
                  <a:lnTo>
                    <a:pt x="11605" y="11605"/>
                  </a:lnTo>
                  <a:lnTo>
                    <a:pt x="11605" y="1452696"/>
                  </a:lnTo>
                  <a:lnTo>
                    <a:pt x="1450715" y="1452696"/>
                  </a:lnTo>
                  <a:lnTo>
                    <a:pt x="1450715" y="1462322"/>
                  </a:lnTo>
                  <a:close/>
                </a:path>
                <a:path w="1450975" h="1462405">
                  <a:moveTo>
                    <a:pt x="1450715" y="1452696"/>
                  </a:moveTo>
                  <a:lnTo>
                    <a:pt x="1440270" y="1452696"/>
                  </a:lnTo>
                  <a:lnTo>
                    <a:pt x="1440270" y="256486"/>
                  </a:lnTo>
                  <a:lnTo>
                    <a:pt x="1195390" y="11605"/>
                  </a:lnTo>
                  <a:lnTo>
                    <a:pt x="1211638" y="11605"/>
                  </a:lnTo>
                  <a:lnTo>
                    <a:pt x="1450715" y="250681"/>
                  </a:lnTo>
                  <a:lnTo>
                    <a:pt x="1450715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17">
            <a:extLst>
              <a:ext uri="{FF2B5EF4-FFF2-40B4-BE49-F238E27FC236}">
                <a16:creationId xmlns:a16="http://schemas.microsoft.com/office/drawing/2014/main" id="{45408AD1-B408-D063-07F4-86A26585510D}"/>
              </a:ext>
            </a:extLst>
          </p:cNvPr>
          <p:cNvGrpSpPr/>
          <p:nvPr/>
        </p:nvGrpSpPr>
        <p:grpSpPr>
          <a:xfrm>
            <a:off x="13072606" y="2800932"/>
            <a:ext cx="1450975" cy="1462405"/>
            <a:chOff x="13273023" y="1680578"/>
            <a:chExt cx="1450975" cy="1462405"/>
          </a:xfrm>
        </p:grpSpPr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B9AD274F-98FD-5071-CBA2-2513E7BF0342}"/>
                </a:ext>
              </a:extLst>
            </p:cNvPr>
            <p:cNvSpPr/>
            <p:nvPr/>
          </p:nvSpPr>
          <p:spPr>
            <a:xfrm>
              <a:off x="13278826" y="1686381"/>
              <a:ext cx="1440815" cy="1452880"/>
            </a:xfrm>
            <a:custGeom>
              <a:avLst/>
              <a:gdLst/>
              <a:ahLst/>
              <a:cxnLst/>
              <a:rect l="l" t="t" r="r" b="b"/>
              <a:pathLst>
                <a:path w="1440815" h="1452880">
                  <a:moveTo>
                    <a:pt x="1440272" y="1452696"/>
                  </a:moveTo>
                  <a:lnTo>
                    <a:pt x="0" y="1452696"/>
                  </a:lnTo>
                  <a:lnTo>
                    <a:pt x="0" y="0"/>
                  </a:lnTo>
                  <a:lnTo>
                    <a:pt x="1191909" y="0"/>
                  </a:lnTo>
                  <a:lnTo>
                    <a:pt x="1440272" y="248362"/>
                  </a:lnTo>
                  <a:lnTo>
                    <a:pt x="1440272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72992DF0-79B6-0356-474D-2E79136923C7}"/>
                </a:ext>
              </a:extLst>
            </p:cNvPr>
            <p:cNvSpPr/>
            <p:nvPr/>
          </p:nvSpPr>
          <p:spPr>
            <a:xfrm>
              <a:off x="13273023" y="1680578"/>
              <a:ext cx="1450975" cy="1462405"/>
            </a:xfrm>
            <a:custGeom>
              <a:avLst/>
              <a:gdLst/>
              <a:ahLst/>
              <a:cxnLst/>
              <a:rect l="l" t="t" r="r" b="b"/>
              <a:pathLst>
                <a:path w="1450975" h="1462405">
                  <a:moveTo>
                    <a:pt x="1450715" y="1462322"/>
                  </a:moveTo>
                  <a:lnTo>
                    <a:pt x="0" y="1462322"/>
                  </a:lnTo>
                  <a:lnTo>
                    <a:pt x="0" y="0"/>
                  </a:lnTo>
                  <a:lnTo>
                    <a:pt x="1200032" y="0"/>
                  </a:lnTo>
                  <a:lnTo>
                    <a:pt x="1211638" y="11605"/>
                  </a:lnTo>
                  <a:lnTo>
                    <a:pt x="11605" y="11605"/>
                  </a:lnTo>
                  <a:lnTo>
                    <a:pt x="11605" y="1452696"/>
                  </a:lnTo>
                  <a:lnTo>
                    <a:pt x="1450715" y="1452696"/>
                  </a:lnTo>
                  <a:lnTo>
                    <a:pt x="1450715" y="1462322"/>
                  </a:lnTo>
                  <a:close/>
                </a:path>
                <a:path w="1450975" h="1462405">
                  <a:moveTo>
                    <a:pt x="1450715" y="1452696"/>
                  </a:moveTo>
                  <a:lnTo>
                    <a:pt x="1440270" y="1452696"/>
                  </a:lnTo>
                  <a:lnTo>
                    <a:pt x="1440270" y="256486"/>
                  </a:lnTo>
                  <a:lnTo>
                    <a:pt x="1195390" y="11605"/>
                  </a:lnTo>
                  <a:lnTo>
                    <a:pt x="1211638" y="11605"/>
                  </a:lnTo>
                  <a:lnTo>
                    <a:pt x="1450715" y="250681"/>
                  </a:lnTo>
                  <a:lnTo>
                    <a:pt x="1450715" y="1452696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7">
            <a:extLst>
              <a:ext uri="{FF2B5EF4-FFF2-40B4-BE49-F238E27FC236}">
                <a16:creationId xmlns:a16="http://schemas.microsoft.com/office/drawing/2014/main" id="{93D7A4C2-4DB7-EF96-1710-2B452573EF45}"/>
              </a:ext>
            </a:extLst>
          </p:cNvPr>
          <p:cNvSpPr txBox="1"/>
          <p:nvPr/>
        </p:nvSpPr>
        <p:spPr>
          <a:xfrm>
            <a:off x="6147553" y="3219972"/>
            <a:ext cx="1478646" cy="63478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C5669285-31D2-5BF1-FA72-09DD362BAF10}"/>
              </a:ext>
            </a:extLst>
          </p:cNvPr>
          <p:cNvSpPr txBox="1"/>
          <p:nvPr/>
        </p:nvSpPr>
        <p:spPr>
          <a:xfrm>
            <a:off x="8526604" y="3222276"/>
            <a:ext cx="1440815" cy="9502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C5CC4F87-BE0C-98FA-CE04-34A27BA136B3}"/>
              </a:ext>
            </a:extLst>
          </p:cNvPr>
          <p:cNvSpPr txBox="1"/>
          <p:nvPr/>
        </p:nvSpPr>
        <p:spPr>
          <a:xfrm>
            <a:off x="10796469" y="3236048"/>
            <a:ext cx="1440814" cy="9502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E86E53C6-C19D-5429-C402-77426EEB9C34}"/>
              </a:ext>
            </a:extLst>
          </p:cNvPr>
          <p:cNvSpPr txBox="1"/>
          <p:nvPr/>
        </p:nvSpPr>
        <p:spPr>
          <a:xfrm>
            <a:off x="13103126" y="3236047"/>
            <a:ext cx="1450974" cy="9502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Duplicated</a:t>
            </a:r>
          </a:p>
          <a:p>
            <a:pPr marL="29845" marR="5080" indent="-17780" algn="ctr">
              <a:spcBef>
                <a:spcPts val="33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D4FD76D9-3A71-80C7-91E2-5953EB047C9D}"/>
              </a:ext>
            </a:extLst>
          </p:cNvPr>
          <p:cNvSpPr/>
          <p:nvPr/>
        </p:nvSpPr>
        <p:spPr>
          <a:xfrm>
            <a:off x="1452839" y="2397627"/>
            <a:ext cx="1762125" cy="157480"/>
          </a:xfrm>
          <a:custGeom>
            <a:avLst/>
            <a:gdLst/>
            <a:ahLst/>
            <a:cxnLst/>
            <a:rect l="l" t="t" r="r" b="b"/>
            <a:pathLst>
              <a:path w="1762125" h="157480">
                <a:moveTo>
                  <a:pt x="1148796" y="157001"/>
                </a:moveTo>
                <a:lnTo>
                  <a:pt x="1118082" y="150879"/>
                </a:lnTo>
                <a:lnTo>
                  <a:pt x="1093132" y="134134"/>
                </a:lnTo>
                <a:lnTo>
                  <a:pt x="1076377" y="109197"/>
                </a:lnTo>
                <a:lnTo>
                  <a:pt x="1070251" y="78500"/>
                </a:lnTo>
                <a:lnTo>
                  <a:pt x="1076377" y="47804"/>
                </a:lnTo>
                <a:lnTo>
                  <a:pt x="1093132" y="22867"/>
                </a:lnTo>
                <a:lnTo>
                  <a:pt x="1118082" y="6122"/>
                </a:lnTo>
                <a:lnTo>
                  <a:pt x="1148796" y="0"/>
                </a:lnTo>
                <a:lnTo>
                  <a:pt x="1179221" y="6218"/>
                </a:lnTo>
                <a:lnTo>
                  <a:pt x="1200295" y="20478"/>
                </a:lnTo>
                <a:lnTo>
                  <a:pt x="1148796" y="20478"/>
                </a:lnTo>
                <a:lnTo>
                  <a:pt x="1126182" y="25032"/>
                </a:lnTo>
                <a:lnTo>
                  <a:pt x="1107731" y="37458"/>
                </a:lnTo>
                <a:lnTo>
                  <a:pt x="1095298" y="55899"/>
                </a:lnTo>
                <a:lnTo>
                  <a:pt x="1090741" y="78500"/>
                </a:lnTo>
                <a:lnTo>
                  <a:pt x="1095298" y="101101"/>
                </a:lnTo>
                <a:lnTo>
                  <a:pt x="1107731" y="119543"/>
                </a:lnTo>
                <a:lnTo>
                  <a:pt x="1126182" y="131969"/>
                </a:lnTo>
                <a:lnTo>
                  <a:pt x="1148796" y="136523"/>
                </a:lnTo>
                <a:lnTo>
                  <a:pt x="1200900" y="136523"/>
                </a:lnTo>
                <a:lnTo>
                  <a:pt x="1179509" y="150879"/>
                </a:lnTo>
                <a:lnTo>
                  <a:pt x="1148796" y="157001"/>
                </a:lnTo>
                <a:close/>
              </a:path>
              <a:path w="1762125" h="157480">
                <a:moveTo>
                  <a:pt x="1200900" y="136523"/>
                </a:moveTo>
                <a:lnTo>
                  <a:pt x="1148796" y="136523"/>
                </a:lnTo>
                <a:lnTo>
                  <a:pt x="1171409" y="131969"/>
                </a:lnTo>
                <a:lnTo>
                  <a:pt x="1189861" y="119543"/>
                </a:lnTo>
                <a:lnTo>
                  <a:pt x="1202293" y="101101"/>
                </a:lnTo>
                <a:lnTo>
                  <a:pt x="1206850" y="78500"/>
                </a:lnTo>
                <a:lnTo>
                  <a:pt x="1202293" y="55899"/>
                </a:lnTo>
                <a:lnTo>
                  <a:pt x="1189861" y="37458"/>
                </a:lnTo>
                <a:lnTo>
                  <a:pt x="1171409" y="25032"/>
                </a:lnTo>
                <a:lnTo>
                  <a:pt x="1148796" y="20478"/>
                </a:lnTo>
                <a:lnTo>
                  <a:pt x="1200295" y="20478"/>
                </a:lnTo>
                <a:lnTo>
                  <a:pt x="1204204" y="23123"/>
                </a:lnTo>
                <a:lnTo>
                  <a:pt x="1221118" y="48092"/>
                </a:lnTo>
                <a:lnTo>
                  <a:pt x="1227340" y="78500"/>
                </a:lnTo>
                <a:lnTo>
                  <a:pt x="1221214" y="109197"/>
                </a:lnTo>
                <a:lnTo>
                  <a:pt x="1204460" y="134134"/>
                </a:lnTo>
                <a:lnTo>
                  <a:pt x="1200900" y="136523"/>
                </a:lnTo>
                <a:close/>
              </a:path>
              <a:path w="1762125" h="157480">
                <a:moveTo>
                  <a:pt x="613328" y="157001"/>
                </a:moveTo>
                <a:lnTo>
                  <a:pt x="582903" y="150879"/>
                </a:lnTo>
                <a:lnTo>
                  <a:pt x="557920" y="134134"/>
                </a:lnTo>
                <a:lnTo>
                  <a:pt x="541006" y="109197"/>
                </a:lnTo>
                <a:lnTo>
                  <a:pt x="534784" y="78500"/>
                </a:lnTo>
                <a:lnTo>
                  <a:pt x="540910" y="47804"/>
                </a:lnTo>
                <a:lnTo>
                  <a:pt x="557664" y="22867"/>
                </a:lnTo>
                <a:lnTo>
                  <a:pt x="582615" y="6122"/>
                </a:lnTo>
                <a:lnTo>
                  <a:pt x="613328" y="0"/>
                </a:lnTo>
                <a:lnTo>
                  <a:pt x="644042" y="6218"/>
                </a:lnTo>
                <a:lnTo>
                  <a:pt x="665088" y="20478"/>
                </a:lnTo>
                <a:lnTo>
                  <a:pt x="613328" y="20478"/>
                </a:lnTo>
                <a:lnTo>
                  <a:pt x="590715" y="25032"/>
                </a:lnTo>
                <a:lnTo>
                  <a:pt x="572263" y="37458"/>
                </a:lnTo>
                <a:lnTo>
                  <a:pt x="559831" y="55899"/>
                </a:lnTo>
                <a:lnTo>
                  <a:pt x="555274" y="78500"/>
                </a:lnTo>
                <a:lnTo>
                  <a:pt x="559831" y="101101"/>
                </a:lnTo>
                <a:lnTo>
                  <a:pt x="572263" y="119543"/>
                </a:lnTo>
                <a:lnTo>
                  <a:pt x="590715" y="131969"/>
                </a:lnTo>
                <a:lnTo>
                  <a:pt x="613328" y="136523"/>
                </a:lnTo>
                <a:lnTo>
                  <a:pt x="665172" y="136523"/>
                </a:lnTo>
                <a:lnTo>
                  <a:pt x="643754" y="150879"/>
                </a:lnTo>
                <a:lnTo>
                  <a:pt x="613328" y="157001"/>
                </a:lnTo>
                <a:close/>
              </a:path>
              <a:path w="1762125" h="157480">
                <a:moveTo>
                  <a:pt x="665172" y="136523"/>
                </a:moveTo>
                <a:lnTo>
                  <a:pt x="613328" y="136523"/>
                </a:lnTo>
                <a:lnTo>
                  <a:pt x="635942" y="131969"/>
                </a:lnTo>
                <a:lnTo>
                  <a:pt x="654393" y="119543"/>
                </a:lnTo>
                <a:lnTo>
                  <a:pt x="666826" y="101101"/>
                </a:lnTo>
                <a:lnTo>
                  <a:pt x="671383" y="78500"/>
                </a:lnTo>
                <a:lnTo>
                  <a:pt x="666826" y="55899"/>
                </a:lnTo>
                <a:lnTo>
                  <a:pt x="654393" y="37458"/>
                </a:lnTo>
                <a:lnTo>
                  <a:pt x="635942" y="25032"/>
                </a:lnTo>
                <a:lnTo>
                  <a:pt x="613328" y="20478"/>
                </a:lnTo>
                <a:lnTo>
                  <a:pt x="665088" y="20478"/>
                </a:lnTo>
                <a:lnTo>
                  <a:pt x="668992" y="23123"/>
                </a:lnTo>
                <a:lnTo>
                  <a:pt x="685747" y="48092"/>
                </a:lnTo>
                <a:lnTo>
                  <a:pt x="691873" y="78500"/>
                </a:lnTo>
                <a:lnTo>
                  <a:pt x="685651" y="109197"/>
                </a:lnTo>
                <a:lnTo>
                  <a:pt x="668736" y="134134"/>
                </a:lnTo>
                <a:lnTo>
                  <a:pt x="665172" y="136523"/>
                </a:lnTo>
                <a:close/>
              </a:path>
              <a:path w="1762125" h="157480">
                <a:moveTo>
                  <a:pt x="78544" y="157001"/>
                </a:moveTo>
                <a:lnTo>
                  <a:pt x="47830" y="150879"/>
                </a:lnTo>
                <a:lnTo>
                  <a:pt x="22880" y="134134"/>
                </a:lnTo>
                <a:lnTo>
                  <a:pt x="6125" y="109197"/>
                </a:lnTo>
                <a:lnTo>
                  <a:pt x="0" y="78500"/>
                </a:lnTo>
                <a:lnTo>
                  <a:pt x="6125" y="47804"/>
                </a:lnTo>
                <a:lnTo>
                  <a:pt x="22880" y="22867"/>
                </a:lnTo>
                <a:lnTo>
                  <a:pt x="47830" y="6122"/>
                </a:lnTo>
                <a:lnTo>
                  <a:pt x="78544" y="0"/>
                </a:lnTo>
                <a:lnTo>
                  <a:pt x="108969" y="6218"/>
                </a:lnTo>
                <a:lnTo>
                  <a:pt x="130043" y="20478"/>
                </a:lnTo>
                <a:lnTo>
                  <a:pt x="78544" y="20478"/>
                </a:lnTo>
                <a:lnTo>
                  <a:pt x="55930" y="25032"/>
                </a:lnTo>
                <a:lnTo>
                  <a:pt x="37479" y="37458"/>
                </a:lnTo>
                <a:lnTo>
                  <a:pt x="25046" y="55899"/>
                </a:lnTo>
                <a:lnTo>
                  <a:pt x="20489" y="78500"/>
                </a:lnTo>
                <a:lnTo>
                  <a:pt x="25046" y="101101"/>
                </a:lnTo>
                <a:lnTo>
                  <a:pt x="37479" y="119543"/>
                </a:lnTo>
                <a:lnTo>
                  <a:pt x="55930" y="131969"/>
                </a:lnTo>
                <a:lnTo>
                  <a:pt x="78544" y="136523"/>
                </a:lnTo>
                <a:lnTo>
                  <a:pt x="130648" y="136523"/>
                </a:lnTo>
                <a:lnTo>
                  <a:pt x="109257" y="150879"/>
                </a:lnTo>
                <a:lnTo>
                  <a:pt x="78544" y="157001"/>
                </a:lnTo>
                <a:close/>
              </a:path>
              <a:path w="1762125" h="157480">
                <a:moveTo>
                  <a:pt x="130648" y="136523"/>
                </a:moveTo>
                <a:lnTo>
                  <a:pt x="78544" y="136523"/>
                </a:lnTo>
                <a:lnTo>
                  <a:pt x="101157" y="131969"/>
                </a:lnTo>
                <a:lnTo>
                  <a:pt x="119609" y="119543"/>
                </a:lnTo>
                <a:lnTo>
                  <a:pt x="132041" y="101101"/>
                </a:lnTo>
                <a:lnTo>
                  <a:pt x="136598" y="78500"/>
                </a:lnTo>
                <a:lnTo>
                  <a:pt x="132041" y="55899"/>
                </a:lnTo>
                <a:lnTo>
                  <a:pt x="119609" y="37458"/>
                </a:lnTo>
                <a:lnTo>
                  <a:pt x="101157" y="25032"/>
                </a:lnTo>
                <a:lnTo>
                  <a:pt x="78544" y="20478"/>
                </a:lnTo>
                <a:lnTo>
                  <a:pt x="130043" y="20478"/>
                </a:lnTo>
                <a:lnTo>
                  <a:pt x="133952" y="23123"/>
                </a:lnTo>
                <a:lnTo>
                  <a:pt x="150867" y="48092"/>
                </a:lnTo>
                <a:lnTo>
                  <a:pt x="157088" y="78500"/>
                </a:lnTo>
                <a:lnTo>
                  <a:pt x="150963" y="109197"/>
                </a:lnTo>
                <a:lnTo>
                  <a:pt x="134208" y="134134"/>
                </a:lnTo>
                <a:lnTo>
                  <a:pt x="130648" y="136523"/>
                </a:lnTo>
                <a:close/>
              </a:path>
              <a:path w="1762125" h="157480">
                <a:moveTo>
                  <a:pt x="1683580" y="157001"/>
                </a:moveTo>
                <a:lnTo>
                  <a:pt x="1653155" y="150783"/>
                </a:lnTo>
                <a:lnTo>
                  <a:pt x="1628172" y="133878"/>
                </a:lnTo>
                <a:lnTo>
                  <a:pt x="1611257" y="108909"/>
                </a:lnTo>
                <a:lnTo>
                  <a:pt x="1605036" y="78500"/>
                </a:lnTo>
                <a:lnTo>
                  <a:pt x="1611161" y="47804"/>
                </a:lnTo>
                <a:lnTo>
                  <a:pt x="1627916" y="22867"/>
                </a:lnTo>
                <a:lnTo>
                  <a:pt x="1652867" y="6122"/>
                </a:lnTo>
                <a:lnTo>
                  <a:pt x="1683580" y="0"/>
                </a:lnTo>
                <a:lnTo>
                  <a:pt x="1714293" y="6122"/>
                </a:lnTo>
                <a:lnTo>
                  <a:pt x="1735684" y="20478"/>
                </a:lnTo>
                <a:lnTo>
                  <a:pt x="1683580" y="20478"/>
                </a:lnTo>
                <a:lnTo>
                  <a:pt x="1660967" y="25032"/>
                </a:lnTo>
                <a:lnTo>
                  <a:pt x="1642515" y="37458"/>
                </a:lnTo>
                <a:lnTo>
                  <a:pt x="1630082" y="55899"/>
                </a:lnTo>
                <a:lnTo>
                  <a:pt x="1625526" y="78502"/>
                </a:lnTo>
                <a:lnTo>
                  <a:pt x="1630082" y="101101"/>
                </a:lnTo>
                <a:lnTo>
                  <a:pt x="1642515" y="119543"/>
                </a:lnTo>
                <a:lnTo>
                  <a:pt x="1660967" y="131969"/>
                </a:lnTo>
                <a:lnTo>
                  <a:pt x="1683580" y="136523"/>
                </a:lnTo>
                <a:lnTo>
                  <a:pt x="1735684" y="136523"/>
                </a:lnTo>
                <a:lnTo>
                  <a:pt x="1714293" y="150879"/>
                </a:lnTo>
                <a:lnTo>
                  <a:pt x="1683580" y="157001"/>
                </a:lnTo>
                <a:close/>
              </a:path>
              <a:path w="1762125" h="157480">
                <a:moveTo>
                  <a:pt x="1735684" y="136523"/>
                </a:moveTo>
                <a:lnTo>
                  <a:pt x="1683580" y="136523"/>
                </a:lnTo>
                <a:lnTo>
                  <a:pt x="1706194" y="131969"/>
                </a:lnTo>
                <a:lnTo>
                  <a:pt x="1724645" y="119543"/>
                </a:lnTo>
                <a:lnTo>
                  <a:pt x="1737078" y="101101"/>
                </a:lnTo>
                <a:lnTo>
                  <a:pt x="1741635" y="78500"/>
                </a:lnTo>
                <a:lnTo>
                  <a:pt x="1737078" y="55899"/>
                </a:lnTo>
                <a:lnTo>
                  <a:pt x="1724645" y="37458"/>
                </a:lnTo>
                <a:lnTo>
                  <a:pt x="1706194" y="25032"/>
                </a:lnTo>
                <a:lnTo>
                  <a:pt x="1683580" y="20478"/>
                </a:lnTo>
                <a:lnTo>
                  <a:pt x="1735684" y="20478"/>
                </a:lnTo>
                <a:lnTo>
                  <a:pt x="1739244" y="22867"/>
                </a:lnTo>
                <a:lnTo>
                  <a:pt x="1755999" y="47804"/>
                </a:lnTo>
                <a:lnTo>
                  <a:pt x="1762124" y="78502"/>
                </a:lnTo>
                <a:lnTo>
                  <a:pt x="1755999" y="109197"/>
                </a:lnTo>
                <a:lnTo>
                  <a:pt x="1739244" y="134134"/>
                </a:lnTo>
                <a:lnTo>
                  <a:pt x="1735684" y="136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21B486D3-5AE1-962C-0C91-9308CFFC1A49}"/>
              </a:ext>
            </a:extLst>
          </p:cNvPr>
          <p:cNvSpPr/>
          <p:nvPr/>
        </p:nvSpPr>
        <p:spPr>
          <a:xfrm>
            <a:off x="15189282" y="2400407"/>
            <a:ext cx="1762125" cy="157480"/>
          </a:xfrm>
          <a:custGeom>
            <a:avLst/>
            <a:gdLst/>
            <a:ahLst/>
            <a:cxnLst/>
            <a:rect l="l" t="t" r="r" b="b"/>
            <a:pathLst>
              <a:path w="1762125" h="157480">
                <a:moveTo>
                  <a:pt x="1148796" y="157001"/>
                </a:moveTo>
                <a:lnTo>
                  <a:pt x="1118082" y="150879"/>
                </a:lnTo>
                <a:lnTo>
                  <a:pt x="1093132" y="134134"/>
                </a:lnTo>
                <a:lnTo>
                  <a:pt x="1076377" y="109197"/>
                </a:lnTo>
                <a:lnTo>
                  <a:pt x="1070251" y="78500"/>
                </a:lnTo>
                <a:lnTo>
                  <a:pt x="1076377" y="47804"/>
                </a:lnTo>
                <a:lnTo>
                  <a:pt x="1093132" y="22867"/>
                </a:lnTo>
                <a:lnTo>
                  <a:pt x="1118082" y="6122"/>
                </a:lnTo>
                <a:lnTo>
                  <a:pt x="1148796" y="0"/>
                </a:lnTo>
                <a:lnTo>
                  <a:pt x="1179221" y="6218"/>
                </a:lnTo>
                <a:lnTo>
                  <a:pt x="1200295" y="20478"/>
                </a:lnTo>
                <a:lnTo>
                  <a:pt x="1148796" y="20478"/>
                </a:lnTo>
                <a:lnTo>
                  <a:pt x="1126182" y="25032"/>
                </a:lnTo>
                <a:lnTo>
                  <a:pt x="1107731" y="37458"/>
                </a:lnTo>
                <a:lnTo>
                  <a:pt x="1095298" y="55899"/>
                </a:lnTo>
                <a:lnTo>
                  <a:pt x="1090741" y="78500"/>
                </a:lnTo>
                <a:lnTo>
                  <a:pt x="1095298" y="101101"/>
                </a:lnTo>
                <a:lnTo>
                  <a:pt x="1107731" y="119543"/>
                </a:lnTo>
                <a:lnTo>
                  <a:pt x="1126182" y="131969"/>
                </a:lnTo>
                <a:lnTo>
                  <a:pt x="1148796" y="136523"/>
                </a:lnTo>
                <a:lnTo>
                  <a:pt x="1200900" y="136523"/>
                </a:lnTo>
                <a:lnTo>
                  <a:pt x="1179509" y="150879"/>
                </a:lnTo>
                <a:lnTo>
                  <a:pt x="1148796" y="157001"/>
                </a:lnTo>
                <a:close/>
              </a:path>
              <a:path w="1762125" h="157480">
                <a:moveTo>
                  <a:pt x="1200900" y="136523"/>
                </a:moveTo>
                <a:lnTo>
                  <a:pt x="1148796" y="136523"/>
                </a:lnTo>
                <a:lnTo>
                  <a:pt x="1171409" y="131969"/>
                </a:lnTo>
                <a:lnTo>
                  <a:pt x="1189861" y="119543"/>
                </a:lnTo>
                <a:lnTo>
                  <a:pt x="1202293" y="101101"/>
                </a:lnTo>
                <a:lnTo>
                  <a:pt x="1206850" y="78500"/>
                </a:lnTo>
                <a:lnTo>
                  <a:pt x="1202293" y="55899"/>
                </a:lnTo>
                <a:lnTo>
                  <a:pt x="1189861" y="37458"/>
                </a:lnTo>
                <a:lnTo>
                  <a:pt x="1171409" y="25032"/>
                </a:lnTo>
                <a:lnTo>
                  <a:pt x="1148796" y="20478"/>
                </a:lnTo>
                <a:lnTo>
                  <a:pt x="1200295" y="20478"/>
                </a:lnTo>
                <a:lnTo>
                  <a:pt x="1204204" y="23123"/>
                </a:lnTo>
                <a:lnTo>
                  <a:pt x="1221118" y="48092"/>
                </a:lnTo>
                <a:lnTo>
                  <a:pt x="1227340" y="78500"/>
                </a:lnTo>
                <a:lnTo>
                  <a:pt x="1221214" y="109197"/>
                </a:lnTo>
                <a:lnTo>
                  <a:pt x="1204460" y="134134"/>
                </a:lnTo>
                <a:lnTo>
                  <a:pt x="1200900" y="136523"/>
                </a:lnTo>
                <a:close/>
              </a:path>
              <a:path w="1762125" h="157480">
                <a:moveTo>
                  <a:pt x="613328" y="157001"/>
                </a:moveTo>
                <a:lnTo>
                  <a:pt x="582903" y="150879"/>
                </a:lnTo>
                <a:lnTo>
                  <a:pt x="557920" y="134134"/>
                </a:lnTo>
                <a:lnTo>
                  <a:pt x="541006" y="109197"/>
                </a:lnTo>
                <a:lnTo>
                  <a:pt x="534784" y="78500"/>
                </a:lnTo>
                <a:lnTo>
                  <a:pt x="540910" y="47804"/>
                </a:lnTo>
                <a:lnTo>
                  <a:pt x="557664" y="22867"/>
                </a:lnTo>
                <a:lnTo>
                  <a:pt x="582615" y="6122"/>
                </a:lnTo>
                <a:lnTo>
                  <a:pt x="613328" y="0"/>
                </a:lnTo>
                <a:lnTo>
                  <a:pt x="644042" y="6218"/>
                </a:lnTo>
                <a:lnTo>
                  <a:pt x="665088" y="20478"/>
                </a:lnTo>
                <a:lnTo>
                  <a:pt x="613328" y="20478"/>
                </a:lnTo>
                <a:lnTo>
                  <a:pt x="590715" y="25032"/>
                </a:lnTo>
                <a:lnTo>
                  <a:pt x="572263" y="37458"/>
                </a:lnTo>
                <a:lnTo>
                  <a:pt x="559831" y="55899"/>
                </a:lnTo>
                <a:lnTo>
                  <a:pt x="555274" y="78500"/>
                </a:lnTo>
                <a:lnTo>
                  <a:pt x="559831" y="101101"/>
                </a:lnTo>
                <a:lnTo>
                  <a:pt x="572263" y="119543"/>
                </a:lnTo>
                <a:lnTo>
                  <a:pt x="590715" y="131969"/>
                </a:lnTo>
                <a:lnTo>
                  <a:pt x="613328" y="136523"/>
                </a:lnTo>
                <a:lnTo>
                  <a:pt x="665172" y="136523"/>
                </a:lnTo>
                <a:lnTo>
                  <a:pt x="643754" y="150879"/>
                </a:lnTo>
                <a:lnTo>
                  <a:pt x="613328" y="157001"/>
                </a:lnTo>
                <a:close/>
              </a:path>
              <a:path w="1762125" h="157480">
                <a:moveTo>
                  <a:pt x="665172" y="136523"/>
                </a:moveTo>
                <a:lnTo>
                  <a:pt x="613328" y="136523"/>
                </a:lnTo>
                <a:lnTo>
                  <a:pt x="635942" y="131969"/>
                </a:lnTo>
                <a:lnTo>
                  <a:pt x="654393" y="119543"/>
                </a:lnTo>
                <a:lnTo>
                  <a:pt x="666826" y="101101"/>
                </a:lnTo>
                <a:lnTo>
                  <a:pt x="671383" y="78500"/>
                </a:lnTo>
                <a:lnTo>
                  <a:pt x="666826" y="55899"/>
                </a:lnTo>
                <a:lnTo>
                  <a:pt x="654393" y="37458"/>
                </a:lnTo>
                <a:lnTo>
                  <a:pt x="635942" y="25032"/>
                </a:lnTo>
                <a:lnTo>
                  <a:pt x="613328" y="20478"/>
                </a:lnTo>
                <a:lnTo>
                  <a:pt x="665088" y="20478"/>
                </a:lnTo>
                <a:lnTo>
                  <a:pt x="668992" y="23123"/>
                </a:lnTo>
                <a:lnTo>
                  <a:pt x="685747" y="48092"/>
                </a:lnTo>
                <a:lnTo>
                  <a:pt x="691873" y="78500"/>
                </a:lnTo>
                <a:lnTo>
                  <a:pt x="685651" y="109197"/>
                </a:lnTo>
                <a:lnTo>
                  <a:pt x="668736" y="134134"/>
                </a:lnTo>
                <a:lnTo>
                  <a:pt x="665172" y="136523"/>
                </a:lnTo>
                <a:close/>
              </a:path>
              <a:path w="1762125" h="157480">
                <a:moveTo>
                  <a:pt x="78544" y="157001"/>
                </a:moveTo>
                <a:lnTo>
                  <a:pt x="47830" y="150879"/>
                </a:lnTo>
                <a:lnTo>
                  <a:pt x="22880" y="134134"/>
                </a:lnTo>
                <a:lnTo>
                  <a:pt x="6125" y="109197"/>
                </a:lnTo>
                <a:lnTo>
                  <a:pt x="0" y="78500"/>
                </a:lnTo>
                <a:lnTo>
                  <a:pt x="6125" y="47804"/>
                </a:lnTo>
                <a:lnTo>
                  <a:pt x="22880" y="22867"/>
                </a:lnTo>
                <a:lnTo>
                  <a:pt x="47830" y="6122"/>
                </a:lnTo>
                <a:lnTo>
                  <a:pt x="78544" y="0"/>
                </a:lnTo>
                <a:lnTo>
                  <a:pt x="108969" y="6218"/>
                </a:lnTo>
                <a:lnTo>
                  <a:pt x="130043" y="20478"/>
                </a:lnTo>
                <a:lnTo>
                  <a:pt x="78544" y="20478"/>
                </a:lnTo>
                <a:lnTo>
                  <a:pt x="55930" y="25032"/>
                </a:lnTo>
                <a:lnTo>
                  <a:pt x="37479" y="37458"/>
                </a:lnTo>
                <a:lnTo>
                  <a:pt x="25046" y="55899"/>
                </a:lnTo>
                <a:lnTo>
                  <a:pt x="20489" y="78500"/>
                </a:lnTo>
                <a:lnTo>
                  <a:pt x="25046" y="101101"/>
                </a:lnTo>
                <a:lnTo>
                  <a:pt x="37479" y="119543"/>
                </a:lnTo>
                <a:lnTo>
                  <a:pt x="55930" y="131969"/>
                </a:lnTo>
                <a:lnTo>
                  <a:pt x="78544" y="136523"/>
                </a:lnTo>
                <a:lnTo>
                  <a:pt x="130648" y="136523"/>
                </a:lnTo>
                <a:lnTo>
                  <a:pt x="109257" y="150879"/>
                </a:lnTo>
                <a:lnTo>
                  <a:pt x="78544" y="157001"/>
                </a:lnTo>
                <a:close/>
              </a:path>
              <a:path w="1762125" h="157480">
                <a:moveTo>
                  <a:pt x="130648" y="136523"/>
                </a:moveTo>
                <a:lnTo>
                  <a:pt x="78544" y="136523"/>
                </a:lnTo>
                <a:lnTo>
                  <a:pt x="101157" y="131969"/>
                </a:lnTo>
                <a:lnTo>
                  <a:pt x="119609" y="119543"/>
                </a:lnTo>
                <a:lnTo>
                  <a:pt x="132041" y="101101"/>
                </a:lnTo>
                <a:lnTo>
                  <a:pt x="136598" y="78500"/>
                </a:lnTo>
                <a:lnTo>
                  <a:pt x="132041" y="55899"/>
                </a:lnTo>
                <a:lnTo>
                  <a:pt x="119609" y="37458"/>
                </a:lnTo>
                <a:lnTo>
                  <a:pt x="101157" y="25032"/>
                </a:lnTo>
                <a:lnTo>
                  <a:pt x="78544" y="20478"/>
                </a:lnTo>
                <a:lnTo>
                  <a:pt x="130043" y="20478"/>
                </a:lnTo>
                <a:lnTo>
                  <a:pt x="133952" y="23123"/>
                </a:lnTo>
                <a:lnTo>
                  <a:pt x="150867" y="48092"/>
                </a:lnTo>
                <a:lnTo>
                  <a:pt x="157088" y="78500"/>
                </a:lnTo>
                <a:lnTo>
                  <a:pt x="150963" y="109197"/>
                </a:lnTo>
                <a:lnTo>
                  <a:pt x="134208" y="134134"/>
                </a:lnTo>
                <a:lnTo>
                  <a:pt x="130648" y="136523"/>
                </a:lnTo>
                <a:close/>
              </a:path>
              <a:path w="1762125" h="157480">
                <a:moveTo>
                  <a:pt x="1683580" y="157001"/>
                </a:moveTo>
                <a:lnTo>
                  <a:pt x="1653155" y="150783"/>
                </a:lnTo>
                <a:lnTo>
                  <a:pt x="1628172" y="133878"/>
                </a:lnTo>
                <a:lnTo>
                  <a:pt x="1611257" y="108909"/>
                </a:lnTo>
                <a:lnTo>
                  <a:pt x="1605036" y="78500"/>
                </a:lnTo>
                <a:lnTo>
                  <a:pt x="1611161" y="47804"/>
                </a:lnTo>
                <a:lnTo>
                  <a:pt x="1627916" y="22867"/>
                </a:lnTo>
                <a:lnTo>
                  <a:pt x="1652867" y="6122"/>
                </a:lnTo>
                <a:lnTo>
                  <a:pt x="1683580" y="0"/>
                </a:lnTo>
                <a:lnTo>
                  <a:pt x="1714293" y="6122"/>
                </a:lnTo>
                <a:lnTo>
                  <a:pt x="1735684" y="20478"/>
                </a:lnTo>
                <a:lnTo>
                  <a:pt x="1683580" y="20478"/>
                </a:lnTo>
                <a:lnTo>
                  <a:pt x="1660967" y="25032"/>
                </a:lnTo>
                <a:lnTo>
                  <a:pt x="1642515" y="37458"/>
                </a:lnTo>
                <a:lnTo>
                  <a:pt x="1630082" y="55899"/>
                </a:lnTo>
                <a:lnTo>
                  <a:pt x="1625526" y="78502"/>
                </a:lnTo>
                <a:lnTo>
                  <a:pt x="1630082" y="101101"/>
                </a:lnTo>
                <a:lnTo>
                  <a:pt x="1642515" y="119543"/>
                </a:lnTo>
                <a:lnTo>
                  <a:pt x="1660967" y="131969"/>
                </a:lnTo>
                <a:lnTo>
                  <a:pt x="1683580" y="136523"/>
                </a:lnTo>
                <a:lnTo>
                  <a:pt x="1735684" y="136523"/>
                </a:lnTo>
                <a:lnTo>
                  <a:pt x="1714293" y="150879"/>
                </a:lnTo>
                <a:lnTo>
                  <a:pt x="1683580" y="157001"/>
                </a:lnTo>
                <a:close/>
              </a:path>
              <a:path w="1762125" h="157480">
                <a:moveTo>
                  <a:pt x="1735684" y="136523"/>
                </a:moveTo>
                <a:lnTo>
                  <a:pt x="1683580" y="136523"/>
                </a:lnTo>
                <a:lnTo>
                  <a:pt x="1706194" y="131969"/>
                </a:lnTo>
                <a:lnTo>
                  <a:pt x="1724645" y="119543"/>
                </a:lnTo>
                <a:lnTo>
                  <a:pt x="1737078" y="101101"/>
                </a:lnTo>
                <a:lnTo>
                  <a:pt x="1741635" y="78500"/>
                </a:lnTo>
                <a:lnTo>
                  <a:pt x="1737078" y="55899"/>
                </a:lnTo>
                <a:lnTo>
                  <a:pt x="1724645" y="37458"/>
                </a:lnTo>
                <a:lnTo>
                  <a:pt x="1706194" y="25032"/>
                </a:lnTo>
                <a:lnTo>
                  <a:pt x="1683580" y="20478"/>
                </a:lnTo>
                <a:lnTo>
                  <a:pt x="1735684" y="20478"/>
                </a:lnTo>
                <a:lnTo>
                  <a:pt x="1739244" y="22867"/>
                </a:lnTo>
                <a:lnTo>
                  <a:pt x="1755999" y="47804"/>
                </a:lnTo>
                <a:lnTo>
                  <a:pt x="1762124" y="78502"/>
                </a:lnTo>
                <a:lnTo>
                  <a:pt x="1755999" y="109197"/>
                </a:lnTo>
                <a:lnTo>
                  <a:pt x="1739244" y="134134"/>
                </a:lnTo>
                <a:lnTo>
                  <a:pt x="1735684" y="136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7">
            <a:extLst>
              <a:ext uri="{FF2B5EF4-FFF2-40B4-BE49-F238E27FC236}">
                <a16:creationId xmlns:a16="http://schemas.microsoft.com/office/drawing/2014/main" id="{D6293A24-FB8C-2BB8-5B6A-065C18E5D207}"/>
              </a:ext>
            </a:extLst>
          </p:cNvPr>
          <p:cNvGrpSpPr/>
          <p:nvPr/>
        </p:nvGrpSpPr>
        <p:grpSpPr>
          <a:xfrm>
            <a:off x="1022988" y="5361908"/>
            <a:ext cx="6596772" cy="4423242"/>
            <a:chOff x="1047877" y="4255642"/>
            <a:chExt cx="16205111" cy="4999990"/>
          </a:xfrm>
        </p:grpSpPr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FAA8003E-16F2-4933-CA44-853F7C11B340}"/>
                </a:ext>
              </a:extLst>
            </p:cNvPr>
            <p:cNvSpPr/>
            <p:nvPr/>
          </p:nvSpPr>
          <p:spPr>
            <a:xfrm>
              <a:off x="1047877" y="4777118"/>
              <a:ext cx="16090900" cy="4360545"/>
            </a:xfrm>
            <a:custGeom>
              <a:avLst/>
              <a:gdLst/>
              <a:ahLst/>
              <a:cxnLst/>
              <a:rect l="l" t="t" r="r" b="b"/>
              <a:pathLst>
                <a:path w="16090900" h="4360545">
                  <a:moveTo>
                    <a:pt x="0" y="4360364"/>
                  </a:moveTo>
                  <a:lnTo>
                    <a:pt x="16090604" y="4360364"/>
                  </a:lnTo>
                  <a:lnTo>
                    <a:pt x="16090604" y="0"/>
                  </a:lnTo>
                  <a:lnTo>
                    <a:pt x="0" y="0"/>
                  </a:lnTo>
                  <a:lnTo>
                    <a:pt x="0" y="4360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D3C6A459-17AC-F2D2-FFAB-8308D9D63E54}"/>
                </a:ext>
              </a:extLst>
            </p:cNvPr>
            <p:cNvSpPr/>
            <p:nvPr/>
          </p:nvSpPr>
          <p:spPr>
            <a:xfrm>
              <a:off x="1149515" y="4274692"/>
              <a:ext cx="16090900" cy="4964430"/>
            </a:xfrm>
            <a:custGeom>
              <a:avLst/>
              <a:gdLst/>
              <a:ahLst/>
              <a:cxnLst/>
              <a:rect l="l" t="t" r="r" b="b"/>
              <a:pathLst>
                <a:path w="16090900" h="4964430">
                  <a:moveTo>
                    <a:pt x="16090595" y="0"/>
                  </a:moveTo>
                  <a:lnTo>
                    <a:pt x="16008134" y="0"/>
                  </a:lnTo>
                  <a:lnTo>
                    <a:pt x="16008134" y="4881880"/>
                  </a:lnTo>
                  <a:lnTo>
                    <a:pt x="0" y="4881880"/>
                  </a:lnTo>
                  <a:lnTo>
                    <a:pt x="0" y="4964430"/>
                  </a:lnTo>
                  <a:lnTo>
                    <a:pt x="16090595" y="4964430"/>
                  </a:lnTo>
                  <a:lnTo>
                    <a:pt x="16090595" y="4881880"/>
                  </a:lnTo>
                  <a:lnTo>
                    <a:pt x="16090595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FE03F4B8-2226-3059-2D91-8458BE7EDFA4}"/>
                </a:ext>
              </a:extLst>
            </p:cNvPr>
            <p:cNvSpPr/>
            <p:nvPr/>
          </p:nvSpPr>
          <p:spPr>
            <a:xfrm>
              <a:off x="1130338" y="4255642"/>
              <a:ext cx="16122650" cy="4999990"/>
            </a:xfrm>
            <a:custGeom>
              <a:avLst/>
              <a:gdLst/>
              <a:ahLst/>
              <a:cxnLst/>
              <a:rect l="l" t="t" r="r" b="b"/>
              <a:pathLst>
                <a:path w="16122650" h="4999990">
                  <a:moveTo>
                    <a:pt x="16122320" y="0"/>
                  </a:moveTo>
                  <a:lnTo>
                    <a:pt x="16031325" y="0"/>
                  </a:lnTo>
                  <a:lnTo>
                    <a:pt x="16031325" y="19050"/>
                  </a:lnTo>
                  <a:lnTo>
                    <a:pt x="16109772" y="19050"/>
                  </a:lnTo>
                  <a:lnTo>
                    <a:pt x="16109772" y="4983480"/>
                  </a:lnTo>
                  <a:lnTo>
                    <a:pt x="19177" y="4983480"/>
                  </a:lnTo>
                  <a:lnTo>
                    <a:pt x="19177" y="4900930"/>
                  </a:lnTo>
                  <a:lnTo>
                    <a:pt x="0" y="4900930"/>
                  </a:lnTo>
                  <a:lnTo>
                    <a:pt x="0" y="4983480"/>
                  </a:lnTo>
                  <a:lnTo>
                    <a:pt x="0" y="4999990"/>
                  </a:lnTo>
                  <a:lnTo>
                    <a:pt x="16122320" y="4999990"/>
                  </a:lnTo>
                  <a:lnTo>
                    <a:pt x="16122320" y="4983480"/>
                  </a:lnTo>
                  <a:lnTo>
                    <a:pt x="16122320" y="19050"/>
                  </a:lnTo>
                  <a:lnTo>
                    <a:pt x="16122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1">
            <a:extLst>
              <a:ext uri="{FF2B5EF4-FFF2-40B4-BE49-F238E27FC236}">
                <a16:creationId xmlns:a16="http://schemas.microsoft.com/office/drawing/2014/main" id="{E10ADF88-2EC9-9B6F-399B-5962E9D01A94}"/>
              </a:ext>
            </a:extLst>
          </p:cNvPr>
          <p:cNvGrpSpPr/>
          <p:nvPr/>
        </p:nvGrpSpPr>
        <p:grpSpPr>
          <a:xfrm>
            <a:off x="1028696" y="5220842"/>
            <a:ext cx="6596808" cy="4593384"/>
            <a:chOff x="1028687" y="4154042"/>
            <a:chExt cx="16142969" cy="4593384"/>
          </a:xfrm>
        </p:grpSpPr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B716215D-B558-034D-D73F-77DEEE5C35DD}"/>
                </a:ext>
              </a:extLst>
            </p:cNvPr>
            <p:cNvSpPr/>
            <p:nvPr/>
          </p:nvSpPr>
          <p:spPr>
            <a:xfrm>
              <a:off x="1028688" y="4154042"/>
              <a:ext cx="16129001" cy="4593384"/>
            </a:xfrm>
            <a:custGeom>
              <a:avLst/>
              <a:gdLst/>
              <a:ahLst/>
              <a:cxnLst/>
              <a:rect l="l" t="t" r="r" b="b"/>
              <a:pathLst>
                <a:path w="16129000" h="5002530">
                  <a:moveTo>
                    <a:pt x="16128962" y="4983480"/>
                  </a:moveTo>
                  <a:lnTo>
                    <a:pt x="19189" y="4983480"/>
                  </a:lnTo>
                  <a:lnTo>
                    <a:pt x="19189" y="19050"/>
                  </a:lnTo>
                  <a:lnTo>
                    <a:pt x="0" y="19050"/>
                  </a:lnTo>
                  <a:lnTo>
                    <a:pt x="0" y="4983480"/>
                  </a:lnTo>
                  <a:lnTo>
                    <a:pt x="0" y="5002530"/>
                  </a:lnTo>
                  <a:lnTo>
                    <a:pt x="16128962" y="5002530"/>
                  </a:lnTo>
                  <a:lnTo>
                    <a:pt x="16128962" y="4983480"/>
                  </a:lnTo>
                  <a:close/>
                </a:path>
                <a:path w="16129000" h="5002530">
                  <a:moveTo>
                    <a:pt x="16128962" y="623087"/>
                  </a:moveTo>
                  <a:lnTo>
                    <a:pt x="16109785" y="623087"/>
                  </a:lnTo>
                  <a:lnTo>
                    <a:pt x="16109785" y="4983442"/>
                  </a:lnTo>
                  <a:lnTo>
                    <a:pt x="16128962" y="4983442"/>
                  </a:lnTo>
                  <a:lnTo>
                    <a:pt x="16128962" y="623087"/>
                  </a:lnTo>
                  <a:close/>
                </a:path>
                <a:path w="16129000" h="5002530">
                  <a:moveTo>
                    <a:pt x="16128962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16128962" y="9893"/>
                  </a:lnTo>
                  <a:lnTo>
                    <a:pt x="16128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436430E3-126F-30A0-6C19-703934EEE670}"/>
                </a:ext>
              </a:extLst>
            </p:cNvPr>
            <p:cNvSpPr/>
            <p:nvPr/>
          </p:nvSpPr>
          <p:spPr>
            <a:xfrm>
              <a:off x="1038592" y="4163930"/>
              <a:ext cx="16123285" cy="613410"/>
            </a:xfrm>
            <a:custGeom>
              <a:avLst/>
              <a:gdLst/>
              <a:ahLst/>
              <a:cxnLst/>
              <a:rect l="l" t="t" r="r" b="b"/>
              <a:pathLst>
                <a:path w="16123285" h="613410">
                  <a:moveTo>
                    <a:pt x="16123077" y="613187"/>
                  </a:moveTo>
                  <a:lnTo>
                    <a:pt x="0" y="613187"/>
                  </a:lnTo>
                  <a:lnTo>
                    <a:pt x="0" y="0"/>
                  </a:lnTo>
                  <a:lnTo>
                    <a:pt x="16123077" y="0"/>
                  </a:lnTo>
                  <a:lnTo>
                    <a:pt x="16123077" y="613187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67F3D634-DDAD-5E42-CF18-6BA93EFF12EB}"/>
                </a:ext>
              </a:extLst>
            </p:cNvPr>
            <p:cNvSpPr/>
            <p:nvPr/>
          </p:nvSpPr>
          <p:spPr>
            <a:xfrm>
              <a:off x="1028687" y="4154042"/>
              <a:ext cx="16142969" cy="633095"/>
            </a:xfrm>
            <a:custGeom>
              <a:avLst/>
              <a:gdLst/>
              <a:ahLst/>
              <a:cxnLst/>
              <a:rect l="l" t="t" r="r" b="b"/>
              <a:pathLst>
                <a:path w="16142969" h="633095">
                  <a:moveTo>
                    <a:pt x="16142424" y="0"/>
                  </a:moveTo>
                  <a:lnTo>
                    <a:pt x="16123082" y="0"/>
                  </a:lnTo>
                  <a:lnTo>
                    <a:pt x="16123082" y="19786"/>
                  </a:lnTo>
                  <a:lnTo>
                    <a:pt x="16123082" y="613194"/>
                  </a:lnTo>
                  <a:lnTo>
                    <a:pt x="19786" y="613194"/>
                  </a:lnTo>
                  <a:lnTo>
                    <a:pt x="19786" y="19786"/>
                  </a:lnTo>
                  <a:lnTo>
                    <a:pt x="16123082" y="19786"/>
                  </a:lnTo>
                  <a:lnTo>
                    <a:pt x="16123082" y="0"/>
                  </a:lnTo>
                  <a:lnTo>
                    <a:pt x="19786" y="0"/>
                  </a:lnTo>
                  <a:lnTo>
                    <a:pt x="0" y="0"/>
                  </a:lnTo>
                  <a:lnTo>
                    <a:pt x="0" y="632980"/>
                  </a:lnTo>
                  <a:lnTo>
                    <a:pt x="19786" y="632980"/>
                  </a:lnTo>
                  <a:lnTo>
                    <a:pt x="16123082" y="632980"/>
                  </a:lnTo>
                  <a:lnTo>
                    <a:pt x="16142424" y="632980"/>
                  </a:lnTo>
                  <a:lnTo>
                    <a:pt x="16142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15">
            <a:extLst>
              <a:ext uri="{FF2B5EF4-FFF2-40B4-BE49-F238E27FC236}">
                <a16:creationId xmlns:a16="http://schemas.microsoft.com/office/drawing/2014/main" id="{3E244C9F-E0CB-097D-65C5-D5273A90D65E}"/>
              </a:ext>
            </a:extLst>
          </p:cNvPr>
          <p:cNvSpPr txBox="1"/>
          <p:nvPr/>
        </p:nvSpPr>
        <p:spPr>
          <a:xfrm>
            <a:off x="1484485" y="5335142"/>
            <a:ext cx="449707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Categorical Columns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9055AC8B-D775-050B-E027-8CE3D04EDCDD}"/>
              </a:ext>
            </a:extLst>
          </p:cNvPr>
          <p:cNvSpPr txBox="1"/>
          <p:nvPr/>
        </p:nvSpPr>
        <p:spPr>
          <a:xfrm>
            <a:off x="1256583" y="5956161"/>
            <a:ext cx="5354058" cy="308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MARRIAGE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PAY_0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900" dirty="0">
              <a:latin typeface="Tahoma"/>
              <a:cs typeface="Tahoma"/>
            </a:endParaRPr>
          </a:p>
        </p:txBody>
      </p:sp>
      <p:sp>
        <p:nvSpPr>
          <p:cNvPr id="55" name="object 59">
            <a:extLst>
              <a:ext uri="{FF2B5EF4-FFF2-40B4-BE49-F238E27FC236}">
                <a16:creationId xmlns:a16="http://schemas.microsoft.com/office/drawing/2014/main" id="{29958901-40BB-24D9-F4C2-B018549DF874}"/>
              </a:ext>
            </a:extLst>
          </p:cNvPr>
          <p:cNvSpPr/>
          <p:nvPr/>
        </p:nvSpPr>
        <p:spPr>
          <a:xfrm>
            <a:off x="8282637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61">
            <a:extLst>
              <a:ext uri="{FF2B5EF4-FFF2-40B4-BE49-F238E27FC236}">
                <a16:creationId xmlns:a16="http://schemas.microsoft.com/office/drawing/2014/main" id="{27B5A160-DCAF-752E-327B-BCBAD576B5A8}"/>
              </a:ext>
            </a:extLst>
          </p:cNvPr>
          <p:cNvSpPr/>
          <p:nvPr/>
        </p:nvSpPr>
        <p:spPr>
          <a:xfrm>
            <a:off x="8827497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63">
            <a:extLst>
              <a:ext uri="{FF2B5EF4-FFF2-40B4-BE49-F238E27FC236}">
                <a16:creationId xmlns:a16="http://schemas.microsoft.com/office/drawing/2014/main" id="{26A8F18F-1F9B-CC24-EF4C-E4F43F1C6245}"/>
              </a:ext>
            </a:extLst>
          </p:cNvPr>
          <p:cNvSpPr/>
          <p:nvPr/>
        </p:nvSpPr>
        <p:spPr>
          <a:xfrm>
            <a:off x="9370203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5">
            <a:extLst>
              <a:ext uri="{FF2B5EF4-FFF2-40B4-BE49-F238E27FC236}">
                <a16:creationId xmlns:a16="http://schemas.microsoft.com/office/drawing/2014/main" id="{7D29E782-0FEC-FBDC-F7F4-77781ADDB653}"/>
              </a:ext>
            </a:extLst>
          </p:cNvPr>
          <p:cNvSpPr/>
          <p:nvPr/>
        </p:nvSpPr>
        <p:spPr>
          <a:xfrm>
            <a:off x="9912910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67">
            <a:extLst>
              <a:ext uri="{FF2B5EF4-FFF2-40B4-BE49-F238E27FC236}">
                <a16:creationId xmlns:a16="http://schemas.microsoft.com/office/drawing/2014/main" id="{CC41F3C5-ED1F-3763-810A-3C42582ECB4F}"/>
              </a:ext>
            </a:extLst>
          </p:cNvPr>
          <p:cNvSpPr/>
          <p:nvPr/>
        </p:nvSpPr>
        <p:spPr>
          <a:xfrm>
            <a:off x="10457769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9">
            <a:extLst>
              <a:ext uri="{FF2B5EF4-FFF2-40B4-BE49-F238E27FC236}">
                <a16:creationId xmlns:a16="http://schemas.microsoft.com/office/drawing/2014/main" id="{5651922B-A87D-3FA4-6EA2-E8AB0A8AF57C}"/>
              </a:ext>
            </a:extLst>
          </p:cNvPr>
          <p:cNvSpPr/>
          <p:nvPr/>
        </p:nvSpPr>
        <p:spPr>
          <a:xfrm>
            <a:off x="10994740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7" y="20956"/>
                </a:lnTo>
                <a:lnTo>
                  <a:pt x="17227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71">
            <a:extLst>
              <a:ext uri="{FF2B5EF4-FFF2-40B4-BE49-F238E27FC236}">
                <a16:creationId xmlns:a16="http://schemas.microsoft.com/office/drawing/2014/main" id="{CA9A8CCD-B2DC-4D0A-B4D3-9725D404938B}"/>
              </a:ext>
            </a:extLst>
          </p:cNvPr>
          <p:cNvSpPr/>
          <p:nvPr/>
        </p:nvSpPr>
        <p:spPr>
          <a:xfrm>
            <a:off x="11537445" y="8743997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780" h="20954">
                <a:moveTo>
                  <a:pt x="0" y="20956"/>
                </a:moveTo>
                <a:lnTo>
                  <a:pt x="17228" y="20956"/>
                </a:lnTo>
                <a:lnTo>
                  <a:pt x="17228" y="0"/>
                </a:lnTo>
                <a:lnTo>
                  <a:pt x="0" y="0"/>
                </a:lnTo>
                <a:lnTo>
                  <a:pt x="0" y="20956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37">
            <a:extLst>
              <a:ext uri="{FF2B5EF4-FFF2-40B4-BE49-F238E27FC236}">
                <a16:creationId xmlns:a16="http://schemas.microsoft.com/office/drawing/2014/main" id="{9457A80F-946E-B7AB-E45A-9E0DACF19D54}"/>
              </a:ext>
            </a:extLst>
          </p:cNvPr>
          <p:cNvSpPr/>
          <p:nvPr/>
        </p:nvSpPr>
        <p:spPr>
          <a:xfrm>
            <a:off x="11933335" y="8293555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39">
            <a:extLst>
              <a:ext uri="{FF2B5EF4-FFF2-40B4-BE49-F238E27FC236}">
                <a16:creationId xmlns:a16="http://schemas.microsoft.com/office/drawing/2014/main" id="{90E19DED-BC11-1DB5-C841-113F5C0A9772}"/>
              </a:ext>
            </a:extLst>
          </p:cNvPr>
          <p:cNvSpPr/>
          <p:nvPr/>
        </p:nvSpPr>
        <p:spPr>
          <a:xfrm>
            <a:off x="11933335" y="7748685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1">
            <a:extLst>
              <a:ext uri="{FF2B5EF4-FFF2-40B4-BE49-F238E27FC236}">
                <a16:creationId xmlns:a16="http://schemas.microsoft.com/office/drawing/2014/main" id="{A3AF90B6-F06C-5075-EA9A-3A83208EFA6E}"/>
              </a:ext>
            </a:extLst>
          </p:cNvPr>
          <p:cNvSpPr/>
          <p:nvPr/>
        </p:nvSpPr>
        <p:spPr>
          <a:xfrm>
            <a:off x="11933335" y="7205969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43">
            <a:extLst>
              <a:ext uri="{FF2B5EF4-FFF2-40B4-BE49-F238E27FC236}">
                <a16:creationId xmlns:a16="http://schemas.microsoft.com/office/drawing/2014/main" id="{38A40C65-12C5-17FB-584B-744ACE5BECCA}"/>
              </a:ext>
            </a:extLst>
          </p:cNvPr>
          <p:cNvSpPr/>
          <p:nvPr/>
        </p:nvSpPr>
        <p:spPr>
          <a:xfrm>
            <a:off x="11933335" y="6663252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45">
            <a:extLst>
              <a:ext uri="{FF2B5EF4-FFF2-40B4-BE49-F238E27FC236}">
                <a16:creationId xmlns:a16="http://schemas.microsoft.com/office/drawing/2014/main" id="{0333369D-0347-EACC-FB7B-37017170B64E}"/>
              </a:ext>
            </a:extLst>
          </p:cNvPr>
          <p:cNvSpPr/>
          <p:nvPr/>
        </p:nvSpPr>
        <p:spPr>
          <a:xfrm>
            <a:off x="11933335" y="6118383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47">
            <a:extLst>
              <a:ext uri="{FF2B5EF4-FFF2-40B4-BE49-F238E27FC236}">
                <a16:creationId xmlns:a16="http://schemas.microsoft.com/office/drawing/2014/main" id="{8B39B568-775A-77B1-C559-65902F5D38F1}"/>
              </a:ext>
            </a:extLst>
          </p:cNvPr>
          <p:cNvSpPr/>
          <p:nvPr/>
        </p:nvSpPr>
        <p:spPr>
          <a:xfrm>
            <a:off x="11933335" y="5581402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49">
            <a:extLst>
              <a:ext uri="{FF2B5EF4-FFF2-40B4-BE49-F238E27FC236}">
                <a16:creationId xmlns:a16="http://schemas.microsoft.com/office/drawing/2014/main" id="{A718E3D6-49D4-1CCF-CF1C-36FF9271D7ED}"/>
              </a:ext>
            </a:extLst>
          </p:cNvPr>
          <p:cNvSpPr/>
          <p:nvPr/>
        </p:nvSpPr>
        <p:spPr>
          <a:xfrm>
            <a:off x="11933335" y="5038686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51">
            <a:extLst>
              <a:ext uri="{FF2B5EF4-FFF2-40B4-BE49-F238E27FC236}">
                <a16:creationId xmlns:a16="http://schemas.microsoft.com/office/drawing/2014/main" id="{419C6E45-EE48-BE4B-C823-65B3AF88FE12}"/>
              </a:ext>
            </a:extLst>
          </p:cNvPr>
          <p:cNvSpPr/>
          <p:nvPr/>
        </p:nvSpPr>
        <p:spPr>
          <a:xfrm>
            <a:off x="11933335" y="4493816"/>
            <a:ext cx="45719" cy="45719"/>
          </a:xfrm>
          <a:custGeom>
            <a:avLst/>
            <a:gdLst/>
            <a:ahLst/>
            <a:cxnLst/>
            <a:rect l="l" t="t" r="r" b="b"/>
            <a:pathLst>
              <a:path w="20955" h="17779">
                <a:moveTo>
                  <a:pt x="0" y="17229"/>
                </a:moveTo>
                <a:lnTo>
                  <a:pt x="20460" y="17229"/>
                </a:lnTo>
                <a:lnTo>
                  <a:pt x="2046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242">
            <a:extLst>
              <a:ext uri="{FF2B5EF4-FFF2-40B4-BE49-F238E27FC236}">
                <a16:creationId xmlns:a16="http://schemas.microsoft.com/office/drawing/2014/main" id="{32A66549-314A-703A-19E6-644F433CB34A}"/>
              </a:ext>
            </a:extLst>
          </p:cNvPr>
          <p:cNvGrpSpPr/>
          <p:nvPr/>
        </p:nvGrpSpPr>
        <p:grpSpPr>
          <a:xfrm>
            <a:off x="7873405" y="5184971"/>
            <a:ext cx="9381679" cy="4638566"/>
            <a:chOff x="9653232" y="1028710"/>
            <a:chExt cx="7606525" cy="8225792"/>
          </a:xfrm>
        </p:grpSpPr>
        <p:sp>
          <p:nvSpPr>
            <p:cNvPr id="71" name="object 243">
              <a:extLst>
                <a:ext uri="{FF2B5EF4-FFF2-40B4-BE49-F238E27FC236}">
                  <a16:creationId xmlns:a16="http://schemas.microsoft.com/office/drawing/2014/main" id="{7183033F-C871-ED8D-73A5-71E32AAF0B86}"/>
                </a:ext>
              </a:extLst>
            </p:cNvPr>
            <p:cNvSpPr/>
            <p:nvPr/>
          </p:nvSpPr>
          <p:spPr>
            <a:xfrm>
              <a:off x="9782137" y="1156982"/>
              <a:ext cx="7456805" cy="8081009"/>
            </a:xfrm>
            <a:custGeom>
              <a:avLst/>
              <a:gdLst/>
              <a:ahLst/>
              <a:cxnLst/>
              <a:rect l="l" t="t" r="r" b="b"/>
              <a:pathLst>
                <a:path w="7456805" h="8081009">
                  <a:moveTo>
                    <a:pt x="7456691" y="0"/>
                  </a:moveTo>
                  <a:lnTo>
                    <a:pt x="7368718" y="0"/>
                  </a:lnTo>
                  <a:lnTo>
                    <a:pt x="7368718" y="7993380"/>
                  </a:lnTo>
                  <a:lnTo>
                    <a:pt x="0" y="7993380"/>
                  </a:lnTo>
                  <a:lnTo>
                    <a:pt x="0" y="8081010"/>
                  </a:lnTo>
                  <a:lnTo>
                    <a:pt x="7456691" y="8081010"/>
                  </a:lnTo>
                  <a:lnTo>
                    <a:pt x="7456691" y="7993380"/>
                  </a:lnTo>
                  <a:lnTo>
                    <a:pt x="7456691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4">
              <a:extLst>
                <a:ext uri="{FF2B5EF4-FFF2-40B4-BE49-F238E27FC236}">
                  <a16:creationId xmlns:a16="http://schemas.microsoft.com/office/drawing/2014/main" id="{2E2EF7FA-2D83-10AB-59BD-05C66FB5B094}"/>
                </a:ext>
              </a:extLst>
            </p:cNvPr>
            <p:cNvSpPr/>
            <p:nvPr/>
          </p:nvSpPr>
          <p:spPr>
            <a:xfrm>
              <a:off x="9761677" y="1136662"/>
              <a:ext cx="7498080" cy="8117840"/>
            </a:xfrm>
            <a:custGeom>
              <a:avLst/>
              <a:gdLst/>
              <a:ahLst/>
              <a:cxnLst/>
              <a:rect l="l" t="t" r="r" b="b"/>
              <a:pathLst>
                <a:path w="7498080" h="8117840">
                  <a:moveTo>
                    <a:pt x="7497623" y="0"/>
                  </a:moveTo>
                  <a:lnTo>
                    <a:pt x="7389177" y="0"/>
                  </a:lnTo>
                  <a:lnTo>
                    <a:pt x="7389177" y="20320"/>
                  </a:lnTo>
                  <a:lnTo>
                    <a:pt x="7477150" y="20320"/>
                  </a:lnTo>
                  <a:lnTo>
                    <a:pt x="7477150" y="8101330"/>
                  </a:lnTo>
                  <a:lnTo>
                    <a:pt x="20459" y="8101330"/>
                  </a:lnTo>
                  <a:lnTo>
                    <a:pt x="20459" y="8013700"/>
                  </a:lnTo>
                  <a:lnTo>
                    <a:pt x="0" y="8013700"/>
                  </a:lnTo>
                  <a:lnTo>
                    <a:pt x="0" y="8101330"/>
                  </a:lnTo>
                  <a:lnTo>
                    <a:pt x="0" y="8117840"/>
                  </a:lnTo>
                  <a:lnTo>
                    <a:pt x="7497623" y="8117840"/>
                  </a:lnTo>
                  <a:lnTo>
                    <a:pt x="7497623" y="8101330"/>
                  </a:lnTo>
                  <a:lnTo>
                    <a:pt x="7497623" y="20320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45">
              <a:extLst>
                <a:ext uri="{FF2B5EF4-FFF2-40B4-BE49-F238E27FC236}">
                  <a16:creationId xmlns:a16="http://schemas.microsoft.com/office/drawing/2014/main" id="{078B1556-3D20-58D4-196E-5AA7AFBBE21E}"/>
                </a:ext>
              </a:extLst>
            </p:cNvPr>
            <p:cNvSpPr/>
            <p:nvPr/>
          </p:nvSpPr>
          <p:spPr>
            <a:xfrm>
              <a:off x="9673693" y="1049163"/>
              <a:ext cx="7456805" cy="8080375"/>
            </a:xfrm>
            <a:custGeom>
              <a:avLst/>
              <a:gdLst/>
              <a:ahLst/>
              <a:cxnLst/>
              <a:rect l="l" t="t" r="r" b="b"/>
              <a:pathLst>
                <a:path w="7456805" h="8080375">
                  <a:moveTo>
                    <a:pt x="7456700" y="8080233"/>
                  </a:moveTo>
                  <a:lnTo>
                    <a:pt x="0" y="8080233"/>
                  </a:lnTo>
                  <a:lnTo>
                    <a:pt x="0" y="0"/>
                  </a:lnTo>
                  <a:lnTo>
                    <a:pt x="7456700" y="0"/>
                  </a:lnTo>
                  <a:lnTo>
                    <a:pt x="7456700" y="8080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46">
              <a:extLst>
                <a:ext uri="{FF2B5EF4-FFF2-40B4-BE49-F238E27FC236}">
                  <a16:creationId xmlns:a16="http://schemas.microsoft.com/office/drawing/2014/main" id="{240E0823-9E5A-4CA9-E7CF-9D49347A8B07}"/>
                </a:ext>
              </a:extLst>
            </p:cNvPr>
            <p:cNvSpPr/>
            <p:nvPr/>
          </p:nvSpPr>
          <p:spPr>
            <a:xfrm>
              <a:off x="9653232" y="1028712"/>
              <a:ext cx="7498080" cy="8121650"/>
            </a:xfrm>
            <a:custGeom>
              <a:avLst/>
              <a:gdLst/>
              <a:ahLst/>
              <a:cxnLst/>
              <a:rect l="l" t="t" r="r" b="b"/>
              <a:pathLst>
                <a:path w="7498080" h="8121650">
                  <a:moveTo>
                    <a:pt x="7497623" y="0"/>
                  </a:moveTo>
                  <a:lnTo>
                    <a:pt x="0" y="0"/>
                  </a:lnTo>
                  <a:lnTo>
                    <a:pt x="0" y="10553"/>
                  </a:lnTo>
                  <a:lnTo>
                    <a:pt x="0" y="20320"/>
                  </a:lnTo>
                  <a:lnTo>
                    <a:pt x="0" y="8100060"/>
                  </a:lnTo>
                  <a:lnTo>
                    <a:pt x="0" y="8121650"/>
                  </a:lnTo>
                  <a:lnTo>
                    <a:pt x="7497623" y="8121650"/>
                  </a:lnTo>
                  <a:lnTo>
                    <a:pt x="7497623" y="8100695"/>
                  </a:lnTo>
                  <a:lnTo>
                    <a:pt x="7497623" y="8100060"/>
                  </a:lnTo>
                  <a:lnTo>
                    <a:pt x="7497623" y="20459"/>
                  </a:lnTo>
                  <a:lnTo>
                    <a:pt x="7477163" y="20459"/>
                  </a:lnTo>
                  <a:lnTo>
                    <a:pt x="7477163" y="8100060"/>
                  </a:lnTo>
                  <a:lnTo>
                    <a:pt x="20459" y="8100060"/>
                  </a:lnTo>
                  <a:lnTo>
                    <a:pt x="20459" y="20320"/>
                  </a:lnTo>
                  <a:lnTo>
                    <a:pt x="7497623" y="20320"/>
                  </a:lnTo>
                  <a:lnTo>
                    <a:pt x="7497623" y="10553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47">
              <a:extLst>
                <a:ext uri="{FF2B5EF4-FFF2-40B4-BE49-F238E27FC236}">
                  <a16:creationId xmlns:a16="http://schemas.microsoft.com/office/drawing/2014/main" id="{D548D16C-4203-2D5B-504C-4CA9B1D99774}"/>
                </a:ext>
              </a:extLst>
            </p:cNvPr>
            <p:cNvSpPr/>
            <p:nvPr/>
          </p:nvSpPr>
          <p:spPr>
            <a:xfrm>
              <a:off x="9663787" y="1039257"/>
              <a:ext cx="7447280" cy="1030754"/>
            </a:xfrm>
            <a:custGeom>
              <a:avLst/>
              <a:gdLst/>
              <a:ahLst/>
              <a:cxnLst/>
              <a:rect l="l" t="t" r="r" b="b"/>
              <a:pathLst>
                <a:path w="7447280" h="625475">
                  <a:moveTo>
                    <a:pt x="7447148" y="625428"/>
                  </a:moveTo>
                  <a:lnTo>
                    <a:pt x="0" y="625428"/>
                  </a:lnTo>
                  <a:lnTo>
                    <a:pt x="0" y="0"/>
                  </a:lnTo>
                  <a:lnTo>
                    <a:pt x="7447148" y="0"/>
                  </a:lnTo>
                  <a:lnTo>
                    <a:pt x="7447148" y="625428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8">
              <a:extLst>
                <a:ext uri="{FF2B5EF4-FFF2-40B4-BE49-F238E27FC236}">
                  <a16:creationId xmlns:a16="http://schemas.microsoft.com/office/drawing/2014/main" id="{6C8DA774-512D-A7CA-3667-74A77CF767B3}"/>
                </a:ext>
              </a:extLst>
            </p:cNvPr>
            <p:cNvSpPr/>
            <p:nvPr/>
          </p:nvSpPr>
          <p:spPr>
            <a:xfrm>
              <a:off x="9653232" y="1028710"/>
              <a:ext cx="7468234" cy="1041298"/>
            </a:xfrm>
            <a:custGeom>
              <a:avLst/>
              <a:gdLst/>
              <a:ahLst/>
              <a:cxnLst/>
              <a:rect l="l" t="t" r="r" b="b"/>
              <a:pathLst>
                <a:path w="7468234" h="646430">
                  <a:moveTo>
                    <a:pt x="7468121" y="0"/>
                  </a:moveTo>
                  <a:lnTo>
                    <a:pt x="7447140" y="0"/>
                  </a:lnTo>
                  <a:lnTo>
                    <a:pt x="7447140" y="21107"/>
                  </a:lnTo>
                  <a:lnTo>
                    <a:pt x="7447140" y="625424"/>
                  </a:lnTo>
                  <a:lnTo>
                    <a:pt x="21107" y="625424"/>
                  </a:lnTo>
                  <a:lnTo>
                    <a:pt x="21107" y="21107"/>
                  </a:lnTo>
                  <a:lnTo>
                    <a:pt x="7447140" y="21107"/>
                  </a:lnTo>
                  <a:lnTo>
                    <a:pt x="7447140" y="0"/>
                  </a:lnTo>
                  <a:lnTo>
                    <a:pt x="21107" y="0"/>
                  </a:lnTo>
                  <a:lnTo>
                    <a:pt x="0" y="0"/>
                  </a:lnTo>
                  <a:lnTo>
                    <a:pt x="0" y="646264"/>
                  </a:lnTo>
                  <a:lnTo>
                    <a:pt x="21107" y="646264"/>
                  </a:lnTo>
                  <a:lnTo>
                    <a:pt x="7447140" y="646264"/>
                  </a:lnTo>
                  <a:lnTo>
                    <a:pt x="7468121" y="646264"/>
                  </a:lnTo>
                  <a:lnTo>
                    <a:pt x="74681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98AA888-5772-AE64-D901-31619C048E1F}"/>
              </a:ext>
            </a:extLst>
          </p:cNvPr>
          <p:cNvSpPr txBox="1"/>
          <p:nvPr/>
        </p:nvSpPr>
        <p:spPr>
          <a:xfrm>
            <a:off x="3690316" y="5914235"/>
            <a:ext cx="10632332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PAY_3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PAY_4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PAY_5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PAY_6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efault_Payment_Next_Month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bject 33">
            <a:extLst>
              <a:ext uri="{FF2B5EF4-FFF2-40B4-BE49-F238E27FC236}">
                <a16:creationId xmlns:a16="http://schemas.microsoft.com/office/drawing/2014/main" id="{799F241E-4E55-FCFB-CCBC-F96FA36262A0}"/>
              </a:ext>
            </a:extLst>
          </p:cNvPr>
          <p:cNvSpPr txBox="1"/>
          <p:nvPr/>
        </p:nvSpPr>
        <p:spPr>
          <a:xfrm>
            <a:off x="8188384" y="5953023"/>
            <a:ext cx="5354058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LIMIT_BAL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BILL_AMT1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BILL_AMT2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BILL_AMT3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BILL_AMT4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BILL_AMT5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BILL_AMT6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900" dirty="0">
              <a:latin typeface="Tahoma"/>
              <a:cs typeface="Tahoma"/>
            </a:endParaRPr>
          </a:p>
        </p:txBody>
      </p:sp>
      <p:sp>
        <p:nvSpPr>
          <p:cNvPr id="79" name="object 33">
            <a:extLst>
              <a:ext uri="{FF2B5EF4-FFF2-40B4-BE49-F238E27FC236}">
                <a16:creationId xmlns:a16="http://schemas.microsoft.com/office/drawing/2014/main" id="{06F28DE3-7D6F-CE49-4A24-9406BEEEA914}"/>
              </a:ext>
            </a:extLst>
          </p:cNvPr>
          <p:cNvSpPr txBox="1"/>
          <p:nvPr/>
        </p:nvSpPr>
        <p:spPr>
          <a:xfrm>
            <a:off x="11666840" y="5991811"/>
            <a:ext cx="5354058" cy="3549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PAY_AMT1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PAY_AMT2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PAY_AMT3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PAY_AMT4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PAY_AMT5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PAY_AMT6</a:t>
            </a:r>
          </a:p>
          <a:p>
            <a:pPr marL="3556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900" dirty="0">
              <a:latin typeface="Tahoma"/>
              <a:cs typeface="Tahoma"/>
            </a:endParaRPr>
          </a:p>
        </p:txBody>
      </p:sp>
      <p:sp>
        <p:nvSpPr>
          <p:cNvPr id="80" name="object 15">
            <a:extLst>
              <a:ext uri="{FF2B5EF4-FFF2-40B4-BE49-F238E27FC236}">
                <a16:creationId xmlns:a16="http://schemas.microsoft.com/office/drawing/2014/main" id="{370AF6B1-67E1-00D7-0876-6F5E7A806BA2}"/>
              </a:ext>
            </a:extLst>
          </p:cNvPr>
          <p:cNvSpPr txBox="1"/>
          <p:nvPr/>
        </p:nvSpPr>
        <p:spPr>
          <a:xfrm>
            <a:off x="8438971" y="5295900"/>
            <a:ext cx="449707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Numerical Columns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179">
            <a:extLst>
              <a:ext uri="{FF2B5EF4-FFF2-40B4-BE49-F238E27FC236}">
                <a16:creationId xmlns:a16="http://schemas.microsoft.com/office/drawing/2014/main" id="{5F79248A-1BFA-1F5E-B2F4-D6CE5097519A}"/>
              </a:ext>
            </a:extLst>
          </p:cNvPr>
          <p:cNvGrpSpPr/>
          <p:nvPr/>
        </p:nvGrpSpPr>
        <p:grpSpPr>
          <a:xfrm>
            <a:off x="997516" y="501855"/>
            <a:ext cx="16373704" cy="9254290"/>
            <a:chOff x="1028700" y="2720215"/>
            <a:chExt cx="6960234" cy="6537959"/>
          </a:xfrm>
        </p:grpSpPr>
        <p:sp>
          <p:nvSpPr>
            <p:cNvPr id="23" name="object 180">
              <a:extLst>
                <a:ext uri="{FF2B5EF4-FFF2-40B4-BE49-F238E27FC236}">
                  <a16:creationId xmlns:a16="http://schemas.microsoft.com/office/drawing/2014/main" id="{1164BB78-3FB9-277B-BDE8-DABFFE0F9307}"/>
                </a:ext>
              </a:extLst>
            </p:cNvPr>
            <p:cNvSpPr/>
            <p:nvPr/>
          </p:nvSpPr>
          <p:spPr>
            <a:xfrm>
              <a:off x="1168057" y="2859925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3" y="0"/>
                  </a:moveTo>
                  <a:lnTo>
                    <a:pt x="6703060" y="0"/>
                  </a:lnTo>
                  <a:lnTo>
                    <a:pt x="6703060" y="6281420"/>
                  </a:lnTo>
                  <a:lnTo>
                    <a:pt x="0" y="6281420"/>
                  </a:lnTo>
                  <a:lnTo>
                    <a:pt x="0" y="6376670"/>
                  </a:lnTo>
                  <a:lnTo>
                    <a:pt x="6798183" y="6376670"/>
                  </a:lnTo>
                  <a:lnTo>
                    <a:pt x="6798183" y="6281420"/>
                  </a:lnTo>
                  <a:lnTo>
                    <a:pt x="6798183" y="0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1">
              <a:extLst>
                <a:ext uri="{FF2B5EF4-FFF2-40B4-BE49-F238E27FC236}">
                  <a16:creationId xmlns:a16="http://schemas.microsoft.com/office/drawing/2014/main" id="{D6562907-EAC5-C99E-499F-0F6D5DA99573}"/>
                </a:ext>
              </a:extLst>
            </p:cNvPr>
            <p:cNvSpPr/>
            <p:nvPr/>
          </p:nvSpPr>
          <p:spPr>
            <a:xfrm>
              <a:off x="1145933" y="283706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17" y="0"/>
                  </a:moveTo>
                  <a:lnTo>
                    <a:pt x="6725183" y="0"/>
                  </a:lnTo>
                  <a:lnTo>
                    <a:pt x="6725183" y="22860"/>
                  </a:lnTo>
                  <a:lnTo>
                    <a:pt x="6820306" y="22860"/>
                  </a:lnTo>
                  <a:lnTo>
                    <a:pt x="6820306" y="6399530"/>
                  </a:lnTo>
                  <a:lnTo>
                    <a:pt x="22123" y="6399530"/>
                  </a:lnTo>
                  <a:lnTo>
                    <a:pt x="22123" y="6304280"/>
                  </a:lnTo>
                  <a:lnTo>
                    <a:pt x="0" y="6304280"/>
                  </a:lnTo>
                  <a:lnTo>
                    <a:pt x="0" y="6399530"/>
                  </a:lnTo>
                  <a:lnTo>
                    <a:pt x="0" y="6421120"/>
                  </a:lnTo>
                  <a:lnTo>
                    <a:pt x="6842417" y="6421120"/>
                  </a:lnTo>
                  <a:lnTo>
                    <a:pt x="6842417" y="6399530"/>
                  </a:lnTo>
                  <a:lnTo>
                    <a:pt x="6842417" y="22860"/>
                  </a:lnTo>
                  <a:lnTo>
                    <a:pt x="6842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2">
              <a:extLst>
                <a:ext uri="{FF2B5EF4-FFF2-40B4-BE49-F238E27FC236}">
                  <a16:creationId xmlns:a16="http://schemas.microsoft.com/office/drawing/2014/main" id="{75DB9B8A-09D0-F357-AA18-79F3CB446126}"/>
                </a:ext>
              </a:extLst>
            </p:cNvPr>
            <p:cNvSpPr/>
            <p:nvPr/>
          </p:nvSpPr>
          <p:spPr>
            <a:xfrm>
              <a:off x="1050820" y="2742336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5" y="6376606"/>
                  </a:moveTo>
                  <a:lnTo>
                    <a:pt x="0" y="6376606"/>
                  </a:lnTo>
                  <a:lnTo>
                    <a:pt x="0" y="0"/>
                  </a:lnTo>
                  <a:lnTo>
                    <a:pt x="6798185" y="0"/>
                  </a:lnTo>
                  <a:lnTo>
                    <a:pt x="6798185" y="6376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3">
              <a:extLst>
                <a:ext uri="{FF2B5EF4-FFF2-40B4-BE49-F238E27FC236}">
                  <a16:creationId xmlns:a16="http://schemas.microsoft.com/office/drawing/2014/main" id="{235CE0B4-53D6-F79A-6A27-05BD0DFE87DA}"/>
                </a:ext>
              </a:extLst>
            </p:cNvPr>
            <p:cNvSpPr/>
            <p:nvPr/>
          </p:nvSpPr>
          <p:spPr>
            <a:xfrm>
              <a:off x="1028687" y="272022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3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398260"/>
                  </a:lnTo>
                  <a:lnTo>
                    <a:pt x="0" y="6421120"/>
                  </a:lnTo>
                  <a:lnTo>
                    <a:pt x="6842430" y="6421120"/>
                  </a:lnTo>
                  <a:lnTo>
                    <a:pt x="6842430" y="6398730"/>
                  </a:lnTo>
                  <a:lnTo>
                    <a:pt x="6842430" y="6398260"/>
                  </a:lnTo>
                  <a:lnTo>
                    <a:pt x="6842430" y="22123"/>
                  </a:lnTo>
                  <a:lnTo>
                    <a:pt x="6820306" y="22123"/>
                  </a:lnTo>
                  <a:lnTo>
                    <a:pt x="6820306" y="6398260"/>
                  </a:lnTo>
                  <a:lnTo>
                    <a:pt x="22123" y="6398260"/>
                  </a:lnTo>
                  <a:lnTo>
                    <a:pt x="22123" y="21590"/>
                  </a:lnTo>
                  <a:lnTo>
                    <a:pt x="6842430" y="21590"/>
                  </a:lnTo>
                  <a:lnTo>
                    <a:pt x="6842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269B939-1670-377F-161D-C4D0496C6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42601"/>
              </p:ext>
            </p:extLst>
          </p:nvPr>
        </p:nvGraphicFramePr>
        <p:xfrm>
          <a:off x="1049553" y="563733"/>
          <a:ext cx="15965145" cy="8995426"/>
        </p:xfrm>
        <a:graphic>
          <a:graphicData uri="http://schemas.openxmlformats.org/drawingml/2006/table">
            <a:tbl>
              <a:tblPr/>
              <a:tblGrid>
                <a:gridCol w="269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0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5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TIPE DATA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9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NAMA KOLOM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9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DESKRIPSI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04">
                <a:tc rowSpan="5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b="1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KATEGORIKAL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Jenis kelamin nasabah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04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Pendidikan terakhir nasabah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04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MARRIAGE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pernikahan nasabah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04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PAY_0 - PAY_6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Repayment status nasabah pada bulan September 2005 - April 2005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04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nasabah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04">
                <a:tc rowSpan="4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b="1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NUMERIKAL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LIMIT_BAL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kartu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kredit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nasabah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NTD)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04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Umur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nasabah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59697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BILL_AMT1 - BILL_AMT6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tagihan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kartu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kredit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nasabah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bulan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September 2005 - April 2005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59697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PAY_AMT1 - PAY_AMT6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pembayaran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sebelumnya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US" sz="2200" dirty="0" err="1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bulan</a:t>
                      </a:r>
                      <a:r>
                        <a:rPr lang="en-US" sz="2200" dirty="0">
                          <a:solidFill>
                            <a:srgbClr val="2E2E2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September 2005 - April 2005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20">
            <a:extLst>
              <a:ext uri="{FF2B5EF4-FFF2-40B4-BE49-F238E27FC236}">
                <a16:creationId xmlns:a16="http://schemas.microsoft.com/office/drawing/2014/main" id="{FCB1E8DD-1A80-5201-4C85-2952BC24932D}"/>
              </a:ext>
            </a:extLst>
          </p:cNvPr>
          <p:cNvGrpSpPr/>
          <p:nvPr/>
        </p:nvGrpSpPr>
        <p:grpSpPr>
          <a:xfrm>
            <a:off x="442624" y="530851"/>
            <a:ext cx="17391059" cy="9442221"/>
            <a:chOff x="1028700" y="1028703"/>
            <a:chExt cx="8115300" cy="3891279"/>
          </a:xfrm>
        </p:grpSpPr>
        <p:sp>
          <p:nvSpPr>
            <p:cNvPr id="7" name="object 221">
              <a:extLst>
                <a:ext uri="{FF2B5EF4-FFF2-40B4-BE49-F238E27FC236}">
                  <a16:creationId xmlns:a16="http://schemas.microsoft.com/office/drawing/2014/main" id="{BEC64367-03FB-218E-FBDE-F105AAF9DF19}"/>
                </a:ext>
              </a:extLst>
            </p:cNvPr>
            <p:cNvSpPr/>
            <p:nvPr/>
          </p:nvSpPr>
          <p:spPr>
            <a:xfrm>
              <a:off x="1168057" y="1168412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19" y="0"/>
                  </a:moveTo>
                  <a:lnTo>
                    <a:pt x="7858696" y="0"/>
                  </a:lnTo>
                  <a:lnTo>
                    <a:pt x="7858696" y="3634740"/>
                  </a:lnTo>
                  <a:lnTo>
                    <a:pt x="0" y="3634740"/>
                  </a:lnTo>
                  <a:lnTo>
                    <a:pt x="0" y="3729990"/>
                  </a:lnTo>
                  <a:lnTo>
                    <a:pt x="7953819" y="3729990"/>
                  </a:lnTo>
                  <a:lnTo>
                    <a:pt x="7953819" y="363474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22">
              <a:extLst>
                <a:ext uri="{FF2B5EF4-FFF2-40B4-BE49-F238E27FC236}">
                  <a16:creationId xmlns:a16="http://schemas.microsoft.com/office/drawing/2014/main" id="{82C8D17B-F835-9CEB-275A-836FB1F26F46}"/>
                </a:ext>
              </a:extLst>
            </p:cNvPr>
            <p:cNvSpPr/>
            <p:nvPr/>
          </p:nvSpPr>
          <p:spPr>
            <a:xfrm>
              <a:off x="1145933" y="114555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3752850"/>
                  </a:lnTo>
                  <a:lnTo>
                    <a:pt x="22123" y="3752850"/>
                  </a:lnTo>
                  <a:lnTo>
                    <a:pt x="22123" y="3657600"/>
                  </a:lnTo>
                  <a:lnTo>
                    <a:pt x="0" y="3657600"/>
                  </a:lnTo>
                  <a:lnTo>
                    <a:pt x="0" y="3752850"/>
                  </a:lnTo>
                  <a:lnTo>
                    <a:pt x="0" y="3774440"/>
                  </a:lnTo>
                  <a:lnTo>
                    <a:pt x="7998053" y="3774440"/>
                  </a:lnTo>
                  <a:lnTo>
                    <a:pt x="7998053" y="375285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3">
              <a:extLst>
                <a:ext uri="{FF2B5EF4-FFF2-40B4-BE49-F238E27FC236}">
                  <a16:creationId xmlns:a16="http://schemas.microsoft.com/office/drawing/2014/main" id="{564E302B-4776-4851-4386-B484705DD9C8}"/>
                </a:ext>
              </a:extLst>
            </p:cNvPr>
            <p:cNvSpPr/>
            <p:nvPr/>
          </p:nvSpPr>
          <p:spPr>
            <a:xfrm>
              <a:off x="1050820" y="1050823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21" y="3729750"/>
                  </a:moveTo>
                  <a:lnTo>
                    <a:pt x="0" y="3729750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372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224">
              <a:extLst>
                <a:ext uri="{FF2B5EF4-FFF2-40B4-BE49-F238E27FC236}">
                  <a16:creationId xmlns:a16="http://schemas.microsoft.com/office/drawing/2014/main" id="{CBC8A150-F384-AC20-76FB-0A54B5CF89ED}"/>
                </a:ext>
              </a:extLst>
            </p:cNvPr>
            <p:cNvSpPr/>
            <p:nvPr/>
          </p:nvSpPr>
          <p:spPr>
            <a:xfrm>
              <a:off x="1028687" y="102871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751580"/>
                  </a:lnTo>
                  <a:lnTo>
                    <a:pt x="0" y="3774440"/>
                  </a:lnTo>
                  <a:lnTo>
                    <a:pt x="7998066" y="3774440"/>
                  </a:lnTo>
                  <a:lnTo>
                    <a:pt x="7998066" y="3751872"/>
                  </a:lnTo>
                  <a:lnTo>
                    <a:pt x="7998066" y="3751580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3751580"/>
                  </a:lnTo>
                  <a:lnTo>
                    <a:pt x="22123" y="375158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AFF4E-439B-BA15-5463-BBBE323A07C1}"/>
              </a:ext>
            </a:extLst>
          </p:cNvPr>
          <p:cNvSpPr txBox="1"/>
          <p:nvPr/>
        </p:nvSpPr>
        <p:spPr>
          <a:xfrm>
            <a:off x="1371600" y="1181100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34333-7130-0802-023B-2C98006239D0}"/>
              </a:ext>
            </a:extLst>
          </p:cNvPr>
          <p:cNvSpPr txBox="1"/>
          <p:nvPr/>
        </p:nvSpPr>
        <p:spPr>
          <a:xfrm>
            <a:off x="8987466" y="2767002"/>
            <a:ext cx="7598867" cy="161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pengamatan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laki-laki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cenderung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9EFA25-51F4-6998-4D3B-3A37140E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41" y="2400300"/>
            <a:ext cx="7038004" cy="60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748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20">
            <a:extLst>
              <a:ext uri="{FF2B5EF4-FFF2-40B4-BE49-F238E27FC236}">
                <a16:creationId xmlns:a16="http://schemas.microsoft.com/office/drawing/2014/main" id="{FCB1E8DD-1A80-5201-4C85-2952BC24932D}"/>
              </a:ext>
            </a:extLst>
          </p:cNvPr>
          <p:cNvGrpSpPr/>
          <p:nvPr/>
        </p:nvGrpSpPr>
        <p:grpSpPr>
          <a:xfrm>
            <a:off x="442624" y="442505"/>
            <a:ext cx="17391059" cy="9442221"/>
            <a:chOff x="1028700" y="1028703"/>
            <a:chExt cx="8115300" cy="3891279"/>
          </a:xfrm>
        </p:grpSpPr>
        <p:sp>
          <p:nvSpPr>
            <p:cNvPr id="7" name="object 221">
              <a:extLst>
                <a:ext uri="{FF2B5EF4-FFF2-40B4-BE49-F238E27FC236}">
                  <a16:creationId xmlns:a16="http://schemas.microsoft.com/office/drawing/2014/main" id="{BEC64367-03FB-218E-FBDE-F105AAF9DF19}"/>
                </a:ext>
              </a:extLst>
            </p:cNvPr>
            <p:cNvSpPr/>
            <p:nvPr/>
          </p:nvSpPr>
          <p:spPr>
            <a:xfrm>
              <a:off x="1168057" y="1168412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19" y="0"/>
                  </a:moveTo>
                  <a:lnTo>
                    <a:pt x="7858696" y="0"/>
                  </a:lnTo>
                  <a:lnTo>
                    <a:pt x="7858696" y="3634740"/>
                  </a:lnTo>
                  <a:lnTo>
                    <a:pt x="0" y="3634740"/>
                  </a:lnTo>
                  <a:lnTo>
                    <a:pt x="0" y="3729990"/>
                  </a:lnTo>
                  <a:lnTo>
                    <a:pt x="7953819" y="3729990"/>
                  </a:lnTo>
                  <a:lnTo>
                    <a:pt x="7953819" y="363474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22">
              <a:extLst>
                <a:ext uri="{FF2B5EF4-FFF2-40B4-BE49-F238E27FC236}">
                  <a16:creationId xmlns:a16="http://schemas.microsoft.com/office/drawing/2014/main" id="{82C8D17B-F835-9CEB-275A-836FB1F26F46}"/>
                </a:ext>
              </a:extLst>
            </p:cNvPr>
            <p:cNvSpPr/>
            <p:nvPr/>
          </p:nvSpPr>
          <p:spPr>
            <a:xfrm>
              <a:off x="1145933" y="114555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3752850"/>
                  </a:lnTo>
                  <a:lnTo>
                    <a:pt x="22123" y="3752850"/>
                  </a:lnTo>
                  <a:lnTo>
                    <a:pt x="22123" y="3657600"/>
                  </a:lnTo>
                  <a:lnTo>
                    <a:pt x="0" y="3657600"/>
                  </a:lnTo>
                  <a:lnTo>
                    <a:pt x="0" y="3752850"/>
                  </a:lnTo>
                  <a:lnTo>
                    <a:pt x="0" y="3774440"/>
                  </a:lnTo>
                  <a:lnTo>
                    <a:pt x="7998053" y="3774440"/>
                  </a:lnTo>
                  <a:lnTo>
                    <a:pt x="7998053" y="375285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3">
              <a:extLst>
                <a:ext uri="{FF2B5EF4-FFF2-40B4-BE49-F238E27FC236}">
                  <a16:creationId xmlns:a16="http://schemas.microsoft.com/office/drawing/2014/main" id="{564E302B-4776-4851-4386-B484705DD9C8}"/>
                </a:ext>
              </a:extLst>
            </p:cNvPr>
            <p:cNvSpPr/>
            <p:nvPr/>
          </p:nvSpPr>
          <p:spPr>
            <a:xfrm>
              <a:off x="1050820" y="1050823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21" y="3729750"/>
                  </a:moveTo>
                  <a:lnTo>
                    <a:pt x="0" y="3729750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372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224">
              <a:extLst>
                <a:ext uri="{FF2B5EF4-FFF2-40B4-BE49-F238E27FC236}">
                  <a16:creationId xmlns:a16="http://schemas.microsoft.com/office/drawing/2014/main" id="{CBC8A150-F384-AC20-76FB-0A54B5CF89ED}"/>
                </a:ext>
              </a:extLst>
            </p:cNvPr>
            <p:cNvSpPr/>
            <p:nvPr/>
          </p:nvSpPr>
          <p:spPr>
            <a:xfrm>
              <a:off x="1028687" y="102871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751580"/>
                  </a:lnTo>
                  <a:lnTo>
                    <a:pt x="0" y="3774440"/>
                  </a:lnTo>
                  <a:lnTo>
                    <a:pt x="7998066" y="3774440"/>
                  </a:lnTo>
                  <a:lnTo>
                    <a:pt x="7998066" y="3751872"/>
                  </a:lnTo>
                  <a:lnTo>
                    <a:pt x="7998066" y="3751580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3751580"/>
                  </a:lnTo>
                  <a:lnTo>
                    <a:pt x="22123" y="375158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AFF4E-439B-BA15-5463-BBBE323A07C1}"/>
              </a:ext>
            </a:extLst>
          </p:cNvPr>
          <p:cNvSpPr txBox="1"/>
          <p:nvPr/>
        </p:nvSpPr>
        <p:spPr>
          <a:xfrm>
            <a:off x="1371600" y="1181100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AF0BF-2B7D-87B6-3731-59B6921E151C}"/>
              </a:ext>
            </a:extLst>
          </p:cNvPr>
          <p:cNvSpPr txBox="1"/>
          <p:nvPr/>
        </p:nvSpPr>
        <p:spPr>
          <a:xfrm>
            <a:off x="1249055" y="7874420"/>
            <a:ext cx="74432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Young Adult: 20-35 </a:t>
            </a:r>
            <a:r>
              <a:rPr lang="en-US" sz="21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Middle-Aged Adults: 36-45 </a:t>
            </a:r>
            <a:r>
              <a:rPr lang="en-US" sz="21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Senior Adults: 46- 60 </a:t>
            </a:r>
            <a:r>
              <a:rPr lang="en-US" sz="21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Senior Citizen:  &gt; 60 </a:t>
            </a:r>
            <a:r>
              <a:rPr lang="en-US" sz="21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endParaRPr lang="en-US" sz="21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3B0A3-171D-70DB-685B-57F8FC792A06}"/>
              </a:ext>
            </a:extLst>
          </p:cNvPr>
          <p:cNvSpPr txBox="1"/>
          <p:nvPr/>
        </p:nvSpPr>
        <p:spPr>
          <a:xfrm>
            <a:off x="8987466" y="2767002"/>
            <a:ext cx="7598867" cy="468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pengamatan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adults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citizen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kemungkinan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5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Treatment yang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Mengirimkan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reminder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tagihan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SMS dan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telepon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B91D739-0FA4-D56C-7642-74BC7638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60" y="2382866"/>
            <a:ext cx="6948421" cy="548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136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20">
            <a:extLst>
              <a:ext uri="{FF2B5EF4-FFF2-40B4-BE49-F238E27FC236}">
                <a16:creationId xmlns:a16="http://schemas.microsoft.com/office/drawing/2014/main" id="{FCB1E8DD-1A80-5201-4C85-2952BC24932D}"/>
              </a:ext>
            </a:extLst>
          </p:cNvPr>
          <p:cNvGrpSpPr/>
          <p:nvPr/>
        </p:nvGrpSpPr>
        <p:grpSpPr>
          <a:xfrm>
            <a:off x="442624" y="433574"/>
            <a:ext cx="17391059" cy="9442221"/>
            <a:chOff x="1028700" y="1028703"/>
            <a:chExt cx="8115300" cy="3891279"/>
          </a:xfrm>
        </p:grpSpPr>
        <p:sp>
          <p:nvSpPr>
            <p:cNvPr id="7" name="object 221">
              <a:extLst>
                <a:ext uri="{FF2B5EF4-FFF2-40B4-BE49-F238E27FC236}">
                  <a16:creationId xmlns:a16="http://schemas.microsoft.com/office/drawing/2014/main" id="{BEC64367-03FB-218E-FBDE-F105AAF9DF19}"/>
                </a:ext>
              </a:extLst>
            </p:cNvPr>
            <p:cNvSpPr/>
            <p:nvPr/>
          </p:nvSpPr>
          <p:spPr>
            <a:xfrm>
              <a:off x="1168057" y="1168412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19" y="0"/>
                  </a:moveTo>
                  <a:lnTo>
                    <a:pt x="7858696" y="0"/>
                  </a:lnTo>
                  <a:lnTo>
                    <a:pt x="7858696" y="3634740"/>
                  </a:lnTo>
                  <a:lnTo>
                    <a:pt x="0" y="3634740"/>
                  </a:lnTo>
                  <a:lnTo>
                    <a:pt x="0" y="3729990"/>
                  </a:lnTo>
                  <a:lnTo>
                    <a:pt x="7953819" y="3729990"/>
                  </a:lnTo>
                  <a:lnTo>
                    <a:pt x="7953819" y="363474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22">
              <a:extLst>
                <a:ext uri="{FF2B5EF4-FFF2-40B4-BE49-F238E27FC236}">
                  <a16:creationId xmlns:a16="http://schemas.microsoft.com/office/drawing/2014/main" id="{82C8D17B-F835-9CEB-275A-836FB1F26F46}"/>
                </a:ext>
              </a:extLst>
            </p:cNvPr>
            <p:cNvSpPr/>
            <p:nvPr/>
          </p:nvSpPr>
          <p:spPr>
            <a:xfrm>
              <a:off x="1145933" y="114555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3752850"/>
                  </a:lnTo>
                  <a:lnTo>
                    <a:pt x="22123" y="3752850"/>
                  </a:lnTo>
                  <a:lnTo>
                    <a:pt x="22123" y="3657600"/>
                  </a:lnTo>
                  <a:lnTo>
                    <a:pt x="0" y="3657600"/>
                  </a:lnTo>
                  <a:lnTo>
                    <a:pt x="0" y="3752850"/>
                  </a:lnTo>
                  <a:lnTo>
                    <a:pt x="0" y="3774440"/>
                  </a:lnTo>
                  <a:lnTo>
                    <a:pt x="7998053" y="3774440"/>
                  </a:lnTo>
                  <a:lnTo>
                    <a:pt x="7998053" y="375285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3">
              <a:extLst>
                <a:ext uri="{FF2B5EF4-FFF2-40B4-BE49-F238E27FC236}">
                  <a16:creationId xmlns:a16="http://schemas.microsoft.com/office/drawing/2014/main" id="{564E302B-4776-4851-4386-B484705DD9C8}"/>
                </a:ext>
              </a:extLst>
            </p:cNvPr>
            <p:cNvSpPr/>
            <p:nvPr/>
          </p:nvSpPr>
          <p:spPr>
            <a:xfrm>
              <a:off x="1050820" y="1050823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21" y="3729750"/>
                  </a:moveTo>
                  <a:lnTo>
                    <a:pt x="0" y="3729750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372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224">
              <a:extLst>
                <a:ext uri="{FF2B5EF4-FFF2-40B4-BE49-F238E27FC236}">
                  <a16:creationId xmlns:a16="http://schemas.microsoft.com/office/drawing/2014/main" id="{CBC8A150-F384-AC20-76FB-0A54B5CF89ED}"/>
                </a:ext>
              </a:extLst>
            </p:cNvPr>
            <p:cNvSpPr/>
            <p:nvPr/>
          </p:nvSpPr>
          <p:spPr>
            <a:xfrm>
              <a:off x="1028687" y="102871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751580"/>
                  </a:lnTo>
                  <a:lnTo>
                    <a:pt x="0" y="3774440"/>
                  </a:lnTo>
                  <a:lnTo>
                    <a:pt x="7998066" y="3774440"/>
                  </a:lnTo>
                  <a:lnTo>
                    <a:pt x="7998066" y="3751872"/>
                  </a:lnTo>
                  <a:lnTo>
                    <a:pt x="7998066" y="3751580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3751580"/>
                  </a:lnTo>
                  <a:lnTo>
                    <a:pt x="22123" y="375158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AFF4E-439B-BA15-5463-BBBE323A07C1}"/>
              </a:ext>
            </a:extLst>
          </p:cNvPr>
          <p:cNvSpPr txBox="1"/>
          <p:nvPr/>
        </p:nvSpPr>
        <p:spPr>
          <a:xfrm>
            <a:off x="1371600" y="1181100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826F8-22F5-384E-7748-5DF7EDDB784F}"/>
              </a:ext>
            </a:extLst>
          </p:cNvPr>
          <p:cNvSpPr txBox="1"/>
          <p:nvPr/>
        </p:nvSpPr>
        <p:spPr>
          <a:xfrm>
            <a:off x="1239327" y="7984659"/>
            <a:ext cx="7041345" cy="161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lulusan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cenderung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B823C-6C40-9C48-6C86-176141645A53}"/>
              </a:ext>
            </a:extLst>
          </p:cNvPr>
          <p:cNvSpPr txBox="1"/>
          <p:nvPr/>
        </p:nvSpPr>
        <p:spPr>
          <a:xfrm>
            <a:off x="10027457" y="8015150"/>
            <a:ext cx="6985548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statusnya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pernah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bercerai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26B5A2FC-07F5-5616-D6CB-88DED0116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7" y="2255705"/>
            <a:ext cx="7296795" cy="5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72A1481-744B-935C-1AE0-6A360933A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130" y="2255705"/>
            <a:ext cx="7316585" cy="57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066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20">
            <a:extLst>
              <a:ext uri="{FF2B5EF4-FFF2-40B4-BE49-F238E27FC236}">
                <a16:creationId xmlns:a16="http://schemas.microsoft.com/office/drawing/2014/main" id="{FCB1E8DD-1A80-5201-4C85-2952BC24932D}"/>
              </a:ext>
            </a:extLst>
          </p:cNvPr>
          <p:cNvGrpSpPr/>
          <p:nvPr/>
        </p:nvGrpSpPr>
        <p:grpSpPr>
          <a:xfrm>
            <a:off x="442624" y="530851"/>
            <a:ext cx="17391059" cy="9442221"/>
            <a:chOff x="1028700" y="1028703"/>
            <a:chExt cx="8115300" cy="3891279"/>
          </a:xfrm>
        </p:grpSpPr>
        <p:sp>
          <p:nvSpPr>
            <p:cNvPr id="7" name="object 221">
              <a:extLst>
                <a:ext uri="{FF2B5EF4-FFF2-40B4-BE49-F238E27FC236}">
                  <a16:creationId xmlns:a16="http://schemas.microsoft.com/office/drawing/2014/main" id="{BEC64367-03FB-218E-FBDE-F105AAF9DF19}"/>
                </a:ext>
              </a:extLst>
            </p:cNvPr>
            <p:cNvSpPr/>
            <p:nvPr/>
          </p:nvSpPr>
          <p:spPr>
            <a:xfrm>
              <a:off x="1168057" y="1168412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19" y="0"/>
                  </a:moveTo>
                  <a:lnTo>
                    <a:pt x="7858696" y="0"/>
                  </a:lnTo>
                  <a:lnTo>
                    <a:pt x="7858696" y="3634740"/>
                  </a:lnTo>
                  <a:lnTo>
                    <a:pt x="0" y="3634740"/>
                  </a:lnTo>
                  <a:lnTo>
                    <a:pt x="0" y="3729990"/>
                  </a:lnTo>
                  <a:lnTo>
                    <a:pt x="7953819" y="3729990"/>
                  </a:lnTo>
                  <a:lnTo>
                    <a:pt x="7953819" y="363474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22">
              <a:extLst>
                <a:ext uri="{FF2B5EF4-FFF2-40B4-BE49-F238E27FC236}">
                  <a16:creationId xmlns:a16="http://schemas.microsoft.com/office/drawing/2014/main" id="{82C8D17B-F835-9CEB-275A-836FB1F26F46}"/>
                </a:ext>
              </a:extLst>
            </p:cNvPr>
            <p:cNvSpPr/>
            <p:nvPr/>
          </p:nvSpPr>
          <p:spPr>
            <a:xfrm>
              <a:off x="1145933" y="114555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3752850"/>
                  </a:lnTo>
                  <a:lnTo>
                    <a:pt x="22123" y="3752850"/>
                  </a:lnTo>
                  <a:lnTo>
                    <a:pt x="22123" y="3657600"/>
                  </a:lnTo>
                  <a:lnTo>
                    <a:pt x="0" y="3657600"/>
                  </a:lnTo>
                  <a:lnTo>
                    <a:pt x="0" y="3752850"/>
                  </a:lnTo>
                  <a:lnTo>
                    <a:pt x="0" y="3774440"/>
                  </a:lnTo>
                  <a:lnTo>
                    <a:pt x="7998053" y="3774440"/>
                  </a:lnTo>
                  <a:lnTo>
                    <a:pt x="7998053" y="375285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3">
              <a:extLst>
                <a:ext uri="{FF2B5EF4-FFF2-40B4-BE49-F238E27FC236}">
                  <a16:creationId xmlns:a16="http://schemas.microsoft.com/office/drawing/2014/main" id="{564E302B-4776-4851-4386-B484705DD9C8}"/>
                </a:ext>
              </a:extLst>
            </p:cNvPr>
            <p:cNvSpPr/>
            <p:nvPr/>
          </p:nvSpPr>
          <p:spPr>
            <a:xfrm>
              <a:off x="1050820" y="1050823"/>
              <a:ext cx="7954009" cy="3729990"/>
            </a:xfrm>
            <a:custGeom>
              <a:avLst/>
              <a:gdLst/>
              <a:ahLst/>
              <a:cxnLst/>
              <a:rect l="l" t="t" r="r" b="b"/>
              <a:pathLst>
                <a:path w="7954009" h="3729990">
                  <a:moveTo>
                    <a:pt x="7953821" y="3729750"/>
                  </a:moveTo>
                  <a:lnTo>
                    <a:pt x="0" y="3729750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372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224">
              <a:extLst>
                <a:ext uri="{FF2B5EF4-FFF2-40B4-BE49-F238E27FC236}">
                  <a16:creationId xmlns:a16="http://schemas.microsoft.com/office/drawing/2014/main" id="{CBC8A150-F384-AC20-76FB-0A54B5CF89ED}"/>
                </a:ext>
              </a:extLst>
            </p:cNvPr>
            <p:cNvSpPr/>
            <p:nvPr/>
          </p:nvSpPr>
          <p:spPr>
            <a:xfrm>
              <a:off x="1028687" y="1028712"/>
              <a:ext cx="7998459" cy="3774440"/>
            </a:xfrm>
            <a:custGeom>
              <a:avLst/>
              <a:gdLst/>
              <a:ahLst/>
              <a:cxnLst/>
              <a:rect l="l" t="t" r="r" b="b"/>
              <a:pathLst>
                <a:path w="7998459" h="3774440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751580"/>
                  </a:lnTo>
                  <a:lnTo>
                    <a:pt x="0" y="3774440"/>
                  </a:lnTo>
                  <a:lnTo>
                    <a:pt x="7998066" y="3774440"/>
                  </a:lnTo>
                  <a:lnTo>
                    <a:pt x="7998066" y="3751872"/>
                  </a:lnTo>
                  <a:lnTo>
                    <a:pt x="7998066" y="3751580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3751580"/>
                  </a:lnTo>
                  <a:lnTo>
                    <a:pt x="22123" y="375158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AFF4E-439B-BA15-5463-BBBE323A07C1}"/>
              </a:ext>
            </a:extLst>
          </p:cNvPr>
          <p:cNvSpPr txBox="1"/>
          <p:nvPr/>
        </p:nvSpPr>
        <p:spPr>
          <a:xfrm>
            <a:off x="1371600" y="1181100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AF0BF-2B7D-87B6-3731-59B6921E151C}"/>
              </a:ext>
            </a:extLst>
          </p:cNvPr>
          <p:cNvSpPr txBox="1"/>
          <p:nvPr/>
        </p:nvSpPr>
        <p:spPr>
          <a:xfrm>
            <a:off x="1186319" y="7815272"/>
            <a:ext cx="7701749" cy="148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: &lt;= NTD 140.000</a:t>
            </a:r>
            <a:r>
              <a:rPr lang="en-US" sz="2100" b="1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Medium: NTD 140.001 – NTD 240.000, </a:t>
            </a:r>
          </a:p>
          <a:p>
            <a:pPr algn="ctr">
              <a:lnSpc>
                <a:spcPct val="150000"/>
              </a:lnSpc>
            </a:pPr>
            <a:r>
              <a:rPr lang="en-US" sz="21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: &gt; NTD 240.000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D026F-8BD1-F200-817C-75B2E88D8DE3}"/>
              </a:ext>
            </a:extLst>
          </p:cNvPr>
          <p:cNvSpPr txBox="1"/>
          <p:nvPr/>
        </p:nvSpPr>
        <p:spPr>
          <a:xfrm>
            <a:off x="8987466" y="2767002"/>
            <a:ext cx="7598867" cy="2341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pengamatan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limit low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9E1BA-9996-F4F9-B888-7C00CA4F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33" y="2265960"/>
            <a:ext cx="6877199" cy="55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12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4" descr="Cicilan Bootcamp Rakamin Academy | Danacita">
            <a:extLst>
              <a:ext uri="{FF2B5EF4-FFF2-40B4-BE49-F238E27FC236}">
                <a16:creationId xmlns:a16="http://schemas.microsoft.com/office/drawing/2014/main" id="{41BAF4BE-E3C8-5A46-8EA7-9A05A2E98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6686" y="2318054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E2CBB3-0C24-73D3-BA4F-45AEDC510648}"/>
              </a:ext>
            </a:extLst>
          </p:cNvPr>
          <p:cNvSpPr/>
          <p:nvPr/>
        </p:nvSpPr>
        <p:spPr>
          <a:xfrm>
            <a:off x="4968435" y="2219129"/>
            <a:ext cx="8912023" cy="5848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0045111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16">
            <a:extLst>
              <a:ext uri="{FF2B5EF4-FFF2-40B4-BE49-F238E27FC236}">
                <a16:creationId xmlns:a16="http://schemas.microsoft.com/office/drawing/2014/main" id="{271E7701-261B-9D3D-5272-A3B271C0F09C}"/>
              </a:ext>
            </a:extLst>
          </p:cNvPr>
          <p:cNvGrpSpPr/>
          <p:nvPr/>
        </p:nvGrpSpPr>
        <p:grpSpPr>
          <a:xfrm>
            <a:off x="1517574" y="1044376"/>
            <a:ext cx="15194678" cy="7680524"/>
            <a:chOff x="1028687" y="3295852"/>
            <a:chExt cx="16231006" cy="5962650"/>
          </a:xfrm>
        </p:grpSpPr>
        <p:sp>
          <p:nvSpPr>
            <p:cNvPr id="7" name="object 217">
              <a:extLst>
                <a:ext uri="{FF2B5EF4-FFF2-40B4-BE49-F238E27FC236}">
                  <a16:creationId xmlns:a16="http://schemas.microsoft.com/office/drawing/2014/main" id="{62F89216-2A29-87E7-7205-6538EB55AB3A}"/>
                </a:ext>
              </a:extLst>
            </p:cNvPr>
            <p:cNvSpPr/>
            <p:nvPr/>
          </p:nvSpPr>
          <p:spPr>
            <a:xfrm>
              <a:off x="1168057" y="3435552"/>
              <a:ext cx="16069310" cy="5800090"/>
            </a:xfrm>
            <a:custGeom>
              <a:avLst/>
              <a:gdLst/>
              <a:ahLst/>
              <a:cxnLst/>
              <a:rect l="l" t="t" r="r" b="b"/>
              <a:pathLst>
                <a:path w="16069310" h="580009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5706110"/>
                  </a:lnTo>
                  <a:lnTo>
                    <a:pt x="0" y="5706110"/>
                  </a:lnTo>
                  <a:lnTo>
                    <a:pt x="0" y="5800090"/>
                  </a:lnTo>
                  <a:lnTo>
                    <a:pt x="16069120" y="5800090"/>
                  </a:lnTo>
                  <a:lnTo>
                    <a:pt x="16069120" y="570611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18">
              <a:extLst>
                <a:ext uri="{FF2B5EF4-FFF2-40B4-BE49-F238E27FC236}">
                  <a16:creationId xmlns:a16="http://schemas.microsoft.com/office/drawing/2014/main" id="{94FE2C1B-5738-87D4-1DB1-F71FCBBE9DB9}"/>
                </a:ext>
              </a:extLst>
            </p:cNvPr>
            <p:cNvSpPr/>
            <p:nvPr/>
          </p:nvSpPr>
          <p:spPr>
            <a:xfrm>
              <a:off x="1145933" y="3412692"/>
              <a:ext cx="16113760" cy="5845810"/>
            </a:xfrm>
            <a:custGeom>
              <a:avLst/>
              <a:gdLst/>
              <a:ahLst/>
              <a:cxnLst/>
              <a:rect l="l" t="t" r="r" b="b"/>
              <a:pathLst>
                <a:path w="16113760" h="5845809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5822950"/>
                  </a:lnTo>
                  <a:lnTo>
                    <a:pt x="22123" y="5822950"/>
                  </a:lnTo>
                  <a:lnTo>
                    <a:pt x="22123" y="5728970"/>
                  </a:lnTo>
                  <a:lnTo>
                    <a:pt x="0" y="5728970"/>
                  </a:lnTo>
                  <a:lnTo>
                    <a:pt x="0" y="5822950"/>
                  </a:lnTo>
                  <a:lnTo>
                    <a:pt x="0" y="5845810"/>
                  </a:lnTo>
                  <a:lnTo>
                    <a:pt x="16113354" y="5845810"/>
                  </a:lnTo>
                  <a:lnTo>
                    <a:pt x="16113354" y="582295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9">
              <a:extLst>
                <a:ext uri="{FF2B5EF4-FFF2-40B4-BE49-F238E27FC236}">
                  <a16:creationId xmlns:a16="http://schemas.microsoft.com/office/drawing/2014/main" id="{C3BB6F01-A9EA-83DB-1C0D-0BC2890A25A4}"/>
                </a:ext>
              </a:extLst>
            </p:cNvPr>
            <p:cNvSpPr/>
            <p:nvPr/>
          </p:nvSpPr>
          <p:spPr>
            <a:xfrm>
              <a:off x="1050820" y="3981652"/>
              <a:ext cx="16069310" cy="5144135"/>
            </a:xfrm>
            <a:custGeom>
              <a:avLst/>
              <a:gdLst/>
              <a:ahLst/>
              <a:cxnLst/>
              <a:rect l="l" t="t" r="r" b="b"/>
              <a:pathLst>
                <a:path w="16069310" h="5144134">
                  <a:moveTo>
                    <a:pt x="0" y="5143628"/>
                  </a:moveTo>
                  <a:lnTo>
                    <a:pt x="16069120" y="5143628"/>
                  </a:lnTo>
                  <a:lnTo>
                    <a:pt x="16069120" y="0"/>
                  </a:lnTo>
                  <a:lnTo>
                    <a:pt x="0" y="0"/>
                  </a:lnTo>
                  <a:lnTo>
                    <a:pt x="0" y="5143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220">
              <a:extLst>
                <a:ext uri="{FF2B5EF4-FFF2-40B4-BE49-F238E27FC236}">
                  <a16:creationId xmlns:a16="http://schemas.microsoft.com/office/drawing/2014/main" id="{0A420E55-E814-55FC-F519-BE9E3AA2B0A2}"/>
                </a:ext>
              </a:extLst>
            </p:cNvPr>
            <p:cNvSpPr/>
            <p:nvPr/>
          </p:nvSpPr>
          <p:spPr>
            <a:xfrm>
              <a:off x="1028687" y="3295852"/>
              <a:ext cx="16113760" cy="5845810"/>
            </a:xfrm>
            <a:custGeom>
              <a:avLst/>
              <a:gdLst/>
              <a:ahLst/>
              <a:cxnLst/>
              <a:rect l="l" t="t" r="r" b="b"/>
              <a:pathLst>
                <a:path w="16113760" h="5845809">
                  <a:moveTo>
                    <a:pt x="16113367" y="22123"/>
                  </a:moveTo>
                  <a:lnTo>
                    <a:pt x="16091243" y="22123"/>
                  </a:lnTo>
                  <a:lnTo>
                    <a:pt x="16091243" y="5822950"/>
                  </a:lnTo>
                  <a:lnTo>
                    <a:pt x="22123" y="5822950"/>
                  </a:lnTo>
                  <a:lnTo>
                    <a:pt x="22123" y="21590"/>
                  </a:lnTo>
                  <a:lnTo>
                    <a:pt x="0" y="21590"/>
                  </a:lnTo>
                  <a:lnTo>
                    <a:pt x="0" y="5822950"/>
                  </a:lnTo>
                  <a:lnTo>
                    <a:pt x="0" y="5845810"/>
                  </a:lnTo>
                  <a:lnTo>
                    <a:pt x="16113367" y="5845810"/>
                  </a:lnTo>
                  <a:lnTo>
                    <a:pt x="16113367" y="5823102"/>
                  </a:lnTo>
                  <a:lnTo>
                    <a:pt x="16113367" y="5822950"/>
                  </a:lnTo>
                  <a:lnTo>
                    <a:pt x="16113367" y="22123"/>
                  </a:lnTo>
                  <a:close/>
                </a:path>
                <a:path w="16113760" h="5845809">
                  <a:moveTo>
                    <a:pt x="16113367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16113367" y="9893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21">
              <a:extLst>
                <a:ext uri="{FF2B5EF4-FFF2-40B4-BE49-F238E27FC236}">
                  <a16:creationId xmlns:a16="http://schemas.microsoft.com/office/drawing/2014/main" id="{D3A07060-9B23-84BD-8C1C-94BBFE1B42C5}"/>
                </a:ext>
              </a:extLst>
            </p:cNvPr>
            <p:cNvSpPr/>
            <p:nvPr/>
          </p:nvSpPr>
          <p:spPr>
            <a:xfrm>
              <a:off x="1038592" y="3305737"/>
              <a:ext cx="16090900" cy="669925"/>
            </a:xfrm>
            <a:custGeom>
              <a:avLst/>
              <a:gdLst/>
              <a:ahLst/>
              <a:cxnLst/>
              <a:rect l="l" t="t" r="r" b="b"/>
              <a:pathLst>
                <a:path w="16090900" h="669925">
                  <a:moveTo>
                    <a:pt x="16090585" y="669577"/>
                  </a:moveTo>
                  <a:lnTo>
                    <a:pt x="0" y="669577"/>
                  </a:lnTo>
                  <a:lnTo>
                    <a:pt x="0" y="0"/>
                  </a:lnTo>
                  <a:lnTo>
                    <a:pt x="16090585" y="0"/>
                  </a:lnTo>
                  <a:lnTo>
                    <a:pt x="16090585" y="669577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22">
              <a:extLst>
                <a:ext uri="{FF2B5EF4-FFF2-40B4-BE49-F238E27FC236}">
                  <a16:creationId xmlns:a16="http://schemas.microsoft.com/office/drawing/2014/main" id="{F35C742B-5B06-DC50-A68A-77059DA3BDE1}"/>
                </a:ext>
              </a:extLst>
            </p:cNvPr>
            <p:cNvSpPr/>
            <p:nvPr/>
          </p:nvSpPr>
          <p:spPr>
            <a:xfrm>
              <a:off x="1028687" y="3295852"/>
              <a:ext cx="16110585" cy="689610"/>
            </a:xfrm>
            <a:custGeom>
              <a:avLst/>
              <a:gdLst/>
              <a:ahLst/>
              <a:cxnLst/>
              <a:rect l="l" t="t" r="r" b="b"/>
              <a:pathLst>
                <a:path w="16110585" h="689610">
                  <a:moveTo>
                    <a:pt x="16110382" y="0"/>
                  </a:moveTo>
                  <a:lnTo>
                    <a:pt x="16090595" y="0"/>
                  </a:lnTo>
                  <a:lnTo>
                    <a:pt x="16090595" y="19786"/>
                  </a:lnTo>
                  <a:lnTo>
                    <a:pt x="16090595" y="669582"/>
                  </a:lnTo>
                  <a:lnTo>
                    <a:pt x="19786" y="669582"/>
                  </a:lnTo>
                  <a:lnTo>
                    <a:pt x="19786" y="19786"/>
                  </a:lnTo>
                  <a:lnTo>
                    <a:pt x="16090595" y="19786"/>
                  </a:lnTo>
                  <a:lnTo>
                    <a:pt x="16090595" y="0"/>
                  </a:lnTo>
                  <a:lnTo>
                    <a:pt x="19786" y="0"/>
                  </a:lnTo>
                  <a:lnTo>
                    <a:pt x="0" y="0"/>
                  </a:lnTo>
                  <a:lnTo>
                    <a:pt x="0" y="689013"/>
                  </a:lnTo>
                  <a:lnTo>
                    <a:pt x="19786" y="689013"/>
                  </a:lnTo>
                  <a:lnTo>
                    <a:pt x="16090595" y="689013"/>
                  </a:lnTo>
                  <a:lnTo>
                    <a:pt x="16110382" y="689013"/>
                  </a:lnTo>
                  <a:lnTo>
                    <a:pt x="16110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223">
              <a:extLst>
                <a:ext uri="{FF2B5EF4-FFF2-40B4-BE49-F238E27FC236}">
                  <a16:creationId xmlns:a16="http://schemas.microsoft.com/office/drawing/2014/main" id="{2165A94C-9D1F-A263-DD0E-DE6F38AA87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3374" y="3545931"/>
              <a:ext cx="239193" cy="239193"/>
            </a:xfrm>
            <a:prstGeom prst="rect">
              <a:avLst/>
            </a:prstGeom>
          </p:spPr>
        </p:pic>
        <p:pic>
          <p:nvPicPr>
            <p:cNvPr id="14" name="object 224">
              <a:extLst>
                <a:ext uri="{FF2B5EF4-FFF2-40B4-BE49-F238E27FC236}">
                  <a16:creationId xmlns:a16="http://schemas.microsoft.com/office/drawing/2014/main" id="{6FC44544-DBF6-63DC-AA71-F0DC5079463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3116" y="3542689"/>
              <a:ext cx="239193" cy="239193"/>
            </a:xfrm>
            <a:prstGeom prst="rect">
              <a:avLst/>
            </a:prstGeom>
          </p:spPr>
        </p:pic>
        <p:pic>
          <p:nvPicPr>
            <p:cNvPr id="15" name="object 225">
              <a:extLst>
                <a:ext uri="{FF2B5EF4-FFF2-40B4-BE49-F238E27FC236}">
                  <a16:creationId xmlns:a16="http://schemas.microsoft.com/office/drawing/2014/main" id="{4094A666-DE63-C80F-3DF8-54E8C861502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832" y="3542689"/>
              <a:ext cx="239193" cy="239193"/>
            </a:xfrm>
            <a:prstGeom prst="rect">
              <a:avLst/>
            </a:prstGeom>
          </p:spPr>
        </p:pic>
      </p:grpSp>
      <p:graphicFrame>
        <p:nvGraphicFramePr>
          <p:cNvPr id="16" name="Table 211">
            <a:extLst>
              <a:ext uri="{FF2B5EF4-FFF2-40B4-BE49-F238E27FC236}">
                <a16:creationId xmlns:a16="http://schemas.microsoft.com/office/drawing/2014/main" id="{C5447B5E-8456-DBBE-EC39-0780AEA62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3024"/>
              </p:ext>
            </p:extLst>
          </p:nvPr>
        </p:nvGraphicFramePr>
        <p:xfrm>
          <a:off x="1517280" y="1920044"/>
          <a:ext cx="15064320" cy="666207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581058">
                  <a:extLst>
                    <a:ext uri="{9D8B030D-6E8A-4147-A177-3AD203B41FA5}">
                      <a16:colId xmlns:a16="http://schemas.microsoft.com/office/drawing/2014/main" val="2503362776"/>
                    </a:ext>
                  </a:extLst>
                </a:gridCol>
                <a:gridCol w="10483262">
                  <a:extLst>
                    <a:ext uri="{9D8B030D-6E8A-4147-A177-3AD203B41FA5}">
                      <a16:colId xmlns:a16="http://schemas.microsoft.com/office/drawing/2014/main" val="3136297927"/>
                    </a:ext>
                  </a:extLst>
                </a:gridCol>
              </a:tblGrid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2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US" sz="2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PAY_0 </a:t>
                      </a:r>
                      <a:r>
                        <a:rPr lang="en-US" sz="27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menjadi</a:t>
                      </a:r>
                      <a:r>
                        <a:rPr lang="en-US" sz="2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6228"/>
                  </a:ext>
                </a:extLst>
              </a:tr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Handling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97157"/>
                  </a:ext>
                </a:extLst>
              </a:tr>
              <a:tr h="1648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</a:t>
                      </a: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Encoding </a:t>
                      </a: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Kolom SEX, EDUCATION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 Hot Encoding </a:t>
                      </a: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700" b="0" u="none" strike="noStrik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Kolom MARRIAGE, PAY_1 - PAY_6</a:t>
                      </a:r>
                      <a:endParaRPr lang="en-US" sz="2700" b="0" i="0" u="none" strike="noStrik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92592"/>
                  </a:ext>
                </a:extLst>
              </a:tr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42356"/>
                  </a:ext>
                </a:extLst>
              </a:tr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Membuang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kolom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138085"/>
                  </a:ext>
                </a:extLst>
              </a:tr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</a:t>
                      </a:r>
                      <a:endParaRPr 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87334"/>
                  </a:ext>
                </a:extLst>
              </a:tr>
              <a:tr h="835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Splitting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: Test = 70 :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0283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242">
            <a:extLst>
              <a:ext uri="{FF2B5EF4-FFF2-40B4-BE49-F238E27FC236}">
                <a16:creationId xmlns:a16="http://schemas.microsoft.com/office/drawing/2014/main" id="{B9BCA179-7980-B7FE-C7BC-A3955D2A6A7B}"/>
              </a:ext>
            </a:extLst>
          </p:cNvPr>
          <p:cNvGrpSpPr/>
          <p:nvPr/>
        </p:nvGrpSpPr>
        <p:grpSpPr>
          <a:xfrm>
            <a:off x="4724401" y="1104900"/>
            <a:ext cx="9372600" cy="7636676"/>
            <a:chOff x="9653232" y="4532936"/>
            <a:chExt cx="7606665" cy="4718050"/>
          </a:xfrm>
        </p:grpSpPr>
        <p:sp>
          <p:nvSpPr>
            <p:cNvPr id="14" name="object 243">
              <a:extLst>
                <a:ext uri="{FF2B5EF4-FFF2-40B4-BE49-F238E27FC236}">
                  <a16:creationId xmlns:a16="http://schemas.microsoft.com/office/drawing/2014/main" id="{7EEB5839-CAE3-F1E2-CA3E-CD4EA252147D}"/>
                </a:ext>
              </a:extLst>
            </p:cNvPr>
            <p:cNvSpPr/>
            <p:nvPr/>
          </p:nvSpPr>
          <p:spPr>
            <a:xfrm>
              <a:off x="9774047" y="4653596"/>
              <a:ext cx="7466330" cy="4585970"/>
            </a:xfrm>
            <a:custGeom>
              <a:avLst/>
              <a:gdLst/>
              <a:ahLst/>
              <a:cxnLst/>
              <a:rect l="l" t="t" r="r" b="b"/>
              <a:pathLst>
                <a:path w="7466330" h="4585970">
                  <a:moveTo>
                    <a:pt x="7466063" y="0"/>
                  </a:moveTo>
                  <a:lnTo>
                    <a:pt x="7383602" y="0"/>
                  </a:lnTo>
                  <a:lnTo>
                    <a:pt x="7383602" y="4503420"/>
                  </a:lnTo>
                  <a:lnTo>
                    <a:pt x="0" y="4503420"/>
                  </a:lnTo>
                  <a:lnTo>
                    <a:pt x="0" y="4585970"/>
                  </a:lnTo>
                  <a:lnTo>
                    <a:pt x="7466063" y="4585970"/>
                  </a:lnTo>
                  <a:lnTo>
                    <a:pt x="7466063" y="4503420"/>
                  </a:lnTo>
                  <a:lnTo>
                    <a:pt x="7466063" y="0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4">
              <a:extLst>
                <a:ext uri="{FF2B5EF4-FFF2-40B4-BE49-F238E27FC236}">
                  <a16:creationId xmlns:a16="http://schemas.microsoft.com/office/drawing/2014/main" id="{DB634176-66DD-81E0-4258-EBEC446552CD}"/>
                </a:ext>
              </a:extLst>
            </p:cNvPr>
            <p:cNvSpPr/>
            <p:nvPr/>
          </p:nvSpPr>
          <p:spPr>
            <a:xfrm>
              <a:off x="9754870" y="4634546"/>
              <a:ext cx="7504430" cy="4616450"/>
            </a:xfrm>
            <a:custGeom>
              <a:avLst/>
              <a:gdLst/>
              <a:ahLst/>
              <a:cxnLst/>
              <a:rect l="l" t="t" r="r" b="b"/>
              <a:pathLst>
                <a:path w="7504430" h="4616450">
                  <a:moveTo>
                    <a:pt x="7504417" y="0"/>
                  </a:moveTo>
                  <a:lnTo>
                    <a:pt x="7402779" y="0"/>
                  </a:lnTo>
                  <a:lnTo>
                    <a:pt x="7402779" y="19050"/>
                  </a:lnTo>
                  <a:lnTo>
                    <a:pt x="7485240" y="19050"/>
                  </a:lnTo>
                  <a:lnTo>
                    <a:pt x="7485240" y="4605020"/>
                  </a:lnTo>
                  <a:lnTo>
                    <a:pt x="19177" y="4605020"/>
                  </a:lnTo>
                  <a:lnTo>
                    <a:pt x="19177" y="4522470"/>
                  </a:lnTo>
                  <a:lnTo>
                    <a:pt x="0" y="4522470"/>
                  </a:lnTo>
                  <a:lnTo>
                    <a:pt x="0" y="4605020"/>
                  </a:lnTo>
                  <a:lnTo>
                    <a:pt x="0" y="4616450"/>
                  </a:lnTo>
                  <a:lnTo>
                    <a:pt x="7504417" y="4616450"/>
                  </a:lnTo>
                  <a:lnTo>
                    <a:pt x="7504417" y="4605020"/>
                  </a:lnTo>
                  <a:lnTo>
                    <a:pt x="7504417" y="19050"/>
                  </a:lnTo>
                  <a:lnTo>
                    <a:pt x="7504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5">
              <a:extLst>
                <a:ext uri="{FF2B5EF4-FFF2-40B4-BE49-F238E27FC236}">
                  <a16:creationId xmlns:a16="http://schemas.microsoft.com/office/drawing/2014/main" id="{9279C09E-CFE3-7E76-DBE2-08080ECA547A}"/>
                </a:ext>
              </a:extLst>
            </p:cNvPr>
            <p:cNvSpPr/>
            <p:nvPr/>
          </p:nvSpPr>
          <p:spPr>
            <a:xfrm>
              <a:off x="9672409" y="5119270"/>
              <a:ext cx="7466330" cy="4018279"/>
            </a:xfrm>
            <a:custGeom>
              <a:avLst/>
              <a:gdLst/>
              <a:ahLst/>
              <a:cxnLst/>
              <a:rect l="l" t="t" r="r" b="b"/>
              <a:pathLst>
                <a:path w="7466330" h="4018279">
                  <a:moveTo>
                    <a:pt x="0" y="4018213"/>
                  </a:moveTo>
                  <a:lnTo>
                    <a:pt x="7466072" y="4018213"/>
                  </a:lnTo>
                  <a:lnTo>
                    <a:pt x="7466072" y="0"/>
                  </a:lnTo>
                  <a:lnTo>
                    <a:pt x="0" y="0"/>
                  </a:lnTo>
                  <a:lnTo>
                    <a:pt x="0" y="401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46">
              <a:extLst>
                <a:ext uri="{FF2B5EF4-FFF2-40B4-BE49-F238E27FC236}">
                  <a16:creationId xmlns:a16="http://schemas.microsoft.com/office/drawing/2014/main" id="{18841229-04B9-E719-82D6-A9E217D1FD0D}"/>
                </a:ext>
              </a:extLst>
            </p:cNvPr>
            <p:cNvSpPr/>
            <p:nvPr/>
          </p:nvSpPr>
          <p:spPr>
            <a:xfrm>
              <a:off x="9653232" y="4532946"/>
              <a:ext cx="7504430" cy="4624070"/>
            </a:xfrm>
            <a:custGeom>
              <a:avLst/>
              <a:gdLst/>
              <a:ahLst/>
              <a:cxnLst/>
              <a:rect l="l" t="t" r="r" b="b"/>
              <a:pathLst>
                <a:path w="7504430" h="4624070">
                  <a:moveTo>
                    <a:pt x="7504417" y="4605020"/>
                  </a:moveTo>
                  <a:lnTo>
                    <a:pt x="19177" y="4605020"/>
                  </a:lnTo>
                  <a:lnTo>
                    <a:pt x="19177" y="19050"/>
                  </a:lnTo>
                  <a:lnTo>
                    <a:pt x="0" y="19050"/>
                  </a:lnTo>
                  <a:lnTo>
                    <a:pt x="0" y="4605020"/>
                  </a:lnTo>
                  <a:lnTo>
                    <a:pt x="0" y="4624070"/>
                  </a:lnTo>
                  <a:lnTo>
                    <a:pt x="7504417" y="4624070"/>
                  </a:lnTo>
                  <a:lnTo>
                    <a:pt x="7504417" y="4605020"/>
                  </a:lnTo>
                  <a:close/>
                </a:path>
                <a:path w="7504430" h="4624070">
                  <a:moveTo>
                    <a:pt x="7504417" y="19177"/>
                  </a:moveTo>
                  <a:lnTo>
                    <a:pt x="7485240" y="19177"/>
                  </a:lnTo>
                  <a:lnTo>
                    <a:pt x="7485240" y="4604537"/>
                  </a:lnTo>
                  <a:lnTo>
                    <a:pt x="7504417" y="4604537"/>
                  </a:lnTo>
                  <a:lnTo>
                    <a:pt x="7504417" y="19177"/>
                  </a:lnTo>
                  <a:close/>
                </a:path>
                <a:path w="7504430" h="4624070">
                  <a:moveTo>
                    <a:pt x="7504417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7504417" y="9893"/>
                  </a:lnTo>
                  <a:lnTo>
                    <a:pt x="7504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7">
              <a:extLst>
                <a:ext uri="{FF2B5EF4-FFF2-40B4-BE49-F238E27FC236}">
                  <a16:creationId xmlns:a16="http://schemas.microsoft.com/office/drawing/2014/main" id="{7B1F3F26-1E3C-F53A-2FAA-D6D91698123F}"/>
                </a:ext>
              </a:extLst>
            </p:cNvPr>
            <p:cNvSpPr/>
            <p:nvPr/>
          </p:nvSpPr>
          <p:spPr>
            <a:xfrm>
              <a:off x="9663125" y="4542828"/>
              <a:ext cx="7487920" cy="576580"/>
            </a:xfrm>
            <a:custGeom>
              <a:avLst/>
              <a:gdLst/>
              <a:ahLst/>
              <a:cxnLst/>
              <a:rect l="l" t="t" r="r" b="b"/>
              <a:pathLst>
                <a:path w="7487919" h="576579">
                  <a:moveTo>
                    <a:pt x="7487824" y="576441"/>
                  </a:moveTo>
                  <a:lnTo>
                    <a:pt x="0" y="576441"/>
                  </a:lnTo>
                  <a:lnTo>
                    <a:pt x="0" y="0"/>
                  </a:lnTo>
                  <a:lnTo>
                    <a:pt x="7487824" y="0"/>
                  </a:lnTo>
                  <a:lnTo>
                    <a:pt x="7487824" y="576441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8">
              <a:extLst>
                <a:ext uri="{FF2B5EF4-FFF2-40B4-BE49-F238E27FC236}">
                  <a16:creationId xmlns:a16="http://schemas.microsoft.com/office/drawing/2014/main" id="{29FD264E-5C72-1610-30EA-664C5E9CD3D2}"/>
                </a:ext>
              </a:extLst>
            </p:cNvPr>
            <p:cNvSpPr/>
            <p:nvPr/>
          </p:nvSpPr>
          <p:spPr>
            <a:xfrm>
              <a:off x="9653232" y="4532946"/>
              <a:ext cx="7507605" cy="596265"/>
            </a:xfrm>
            <a:custGeom>
              <a:avLst/>
              <a:gdLst/>
              <a:ahLst/>
              <a:cxnLst/>
              <a:rect l="l" t="t" r="r" b="b"/>
              <a:pathLst>
                <a:path w="7507605" h="596264">
                  <a:moveTo>
                    <a:pt x="7507605" y="0"/>
                  </a:moveTo>
                  <a:lnTo>
                    <a:pt x="7487818" y="0"/>
                  </a:lnTo>
                  <a:lnTo>
                    <a:pt x="7487818" y="19786"/>
                  </a:lnTo>
                  <a:lnTo>
                    <a:pt x="7487818" y="576440"/>
                  </a:lnTo>
                  <a:lnTo>
                    <a:pt x="19773" y="576440"/>
                  </a:lnTo>
                  <a:lnTo>
                    <a:pt x="19773" y="19786"/>
                  </a:lnTo>
                  <a:lnTo>
                    <a:pt x="7487818" y="19786"/>
                  </a:lnTo>
                  <a:lnTo>
                    <a:pt x="7487818" y="0"/>
                  </a:lnTo>
                  <a:lnTo>
                    <a:pt x="19773" y="0"/>
                  </a:lnTo>
                  <a:lnTo>
                    <a:pt x="0" y="0"/>
                  </a:lnTo>
                  <a:lnTo>
                    <a:pt x="0" y="596226"/>
                  </a:lnTo>
                  <a:lnTo>
                    <a:pt x="19773" y="596226"/>
                  </a:lnTo>
                  <a:lnTo>
                    <a:pt x="7487818" y="596226"/>
                  </a:lnTo>
                  <a:lnTo>
                    <a:pt x="7507605" y="596226"/>
                  </a:lnTo>
                  <a:lnTo>
                    <a:pt x="7507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Picture 15">
            <a:extLst>
              <a:ext uri="{FF2B5EF4-FFF2-40B4-BE49-F238E27FC236}">
                <a16:creationId xmlns:a16="http://schemas.microsoft.com/office/drawing/2014/main" id="{7EE74AC8-7DBC-ACEA-2C66-86309055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43684" y="2550102"/>
            <a:ext cx="2409600" cy="1550546"/>
          </a:xfrm>
          <a:prstGeom prst="rect">
            <a:avLst/>
          </a:prstGeom>
        </p:spPr>
      </p:pic>
      <p:pic>
        <p:nvPicPr>
          <p:cNvPr id="40" name="Picture 16">
            <a:extLst>
              <a:ext uri="{FF2B5EF4-FFF2-40B4-BE49-F238E27FC236}">
                <a16:creationId xmlns:a16="http://schemas.microsoft.com/office/drawing/2014/main" id="{8ED7659E-F53F-061A-55D1-2717549057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73486" y="5387338"/>
            <a:ext cx="1646514" cy="1804159"/>
          </a:xfrm>
          <a:prstGeom prst="rect">
            <a:avLst/>
          </a:prstGeom>
        </p:spPr>
      </p:pic>
      <p:pic>
        <p:nvPicPr>
          <p:cNvPr id="41" name="Picture 17">
            <a:extLst>
              <a:ext uri="{FF2B5EF4-FFF2-40B4-BE49-F238E27FC236}">
                <a16:creationId xmlns:a16="http://schemas.microsoft.com/office/drawing/2014/main" id="{43348196-C055-55B5-E574-FFC9E191C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0847" y="5402067"/>
            <a:ext cx="2873823" cy="1545827"/>
          </a:xfrm>
          <a:prstGeom prst="rect">
            <a:avLst/>
          </a:prstGeom>
        </p:spPr>
      </p:pic>
      <p:pic>
        <p:nvPicPr>
          <p:cNvPr id="42" name="Picture 13">
            <a:extLst>
              <a:ext uri="{FF2B5EF4-FFF2-40B4-BE49-F238E27FC236}">
                <a16:creationId xmlns:a16="http://schemas.microsoft.com/office/drawing/2014/main" id="{EAFBADA1-A2EA-8F64-8041-F2770C414E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27893" y="2395033"/>
            <a:ext cx="2130043" cy="1845250"/>
          </a:xfrm>
          <a:prstGeom prst="rect">
            <a:avLst/>
          </a:prstGeom>
        </p:spPr>
      </p:pic>
      <p:sp>
        <p:nvSpPr>
          <p:cNvPr id="43" name="object 249">
            <a:extLst>
              <a:ext uri="{FF2B5EF4-FFF2-40B4-BE49-F238E27FC236}">
                <a16:creationId xmlns:a16="http://schemas.microsoft.com/office/drawing/2014/main" id="{5699C177-162B-B863-471C-6FBDD6F5801D}"/>
              </a:ext>
            </a:extLst>
          </p:cNvPr>
          <p:cNvSpPr txBox="1"/>
          <p:nvPr/>
        </p:nvSpPr>
        <p:spPr>
          <a:xfrm>
            <a:off x="6160329" y="4424300"/>
            <a:ext cx="198889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249">
            <a:extLst>
              <a:ext uri="{FF2B5EF4-FFF2-40B4-BE49-F238E27FC236}">
                <a16:creationId xmlns:a16="http://schemas.microsoft.com/office/drawing/2014/main" id="{197C40A7-37F0-468A-8DD6-D9DD7CE4EED5}"/>
              </a:ext>
            </a:extLst>
          </p:cNvPr>
          <p:cNvSpPr txBox="1"/>
          <p:nvPr/>
        </p:nvSpPr>
        <p:spPr>
          <a:xfrm>
            <a:off x="11095773" y="4530622"/>
            <a:ext cx="198889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249">
            <a:extLst>
              <a:ext uri="{FF2B5EF4-FFF2-40B4-BE49-F238E27FC236}">
                <a16:creationId xmlns:a16="http://schemas.microsoft.com/office/drawing/2014/main" id="{9C2A1132-B867-7D7F-EEAC-3660D580FC0F}"/>
              </a:ext>
            </a:extLst>
          </p:cNvPr>
          <p:cNvSpPr txBox="1"/>
          <p:nvPr/>
        </p:nvSpPr>
        <p:spPr>
          <a:xfrm>
            <a:off x="5949978" y="7490679"/>
            <a:ext cx="24096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Masa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249">
            <a:extLst>
              <a:ext uri="{FF2B5EF4-FFF2-40B4-BE49-F238E27FC236}">
                <a16:creationId xmlns:a16="http://schemas.microsoft.com/office/drawing/2014/main" id="{C95C6885-DD50-8C79-97C0-FF6D0DAC6827}"/>
              </a:ext>
            </a:extLst>
          </p:cNvPr>
          <p:cNvSpPr txBox="1"/>
          <p:nvPr/>
        </p:nvSpPr>
        <p:spPr>
          <a:xfrm>
            <a:off x="10602063" y="7545450"/>
            <a:ext cx="276132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Score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6EAA1-058D-B5A3-F458-C1F32AFD606F}"/>
              </a:ext>
            </a:extLst>
          </p:cNvPr>
          <p:cNvSpPr txBox="1"/>
          <p:nvPr/>
        </p:nvSpPr>
        <p:spPr>
          <a:xfrm>
            <a:off x="4748030" y="1280889"/>
            <a:ext cx="921927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800" b="1" kern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US" sz="2800" b="1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en-US" sz="2800" b="1" kern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endParaRPr lang="en-US" sz="2800" b="1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4" descr="Cicilan Bootcamp Rakamin Academy | Danacita">
            <a:extLst>
              <a:ext uri="{FF2B5EF4-FFF2-40B4-BE49-F238E27FC236}">
                <a16:creationId xmlns:a16="http://schemas.microsoft.com/office/drawing/2014/main" id="{41BAF4BE-E3C8-5A46-8EA7-9A05A2E98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6686" y="2318054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E2CBB3-0C24-73D3-BA4F-45AEDC510648}"/>
              </a:ext>
            </a:extLst>
          </p:cNvPr>
          <p:cNvSpPr/>
          <p:nvPr/>
        </p:nvSpPr>
        <p:spPr>
          <a:xfrm>
            <a:off x="4968435" y="2171688"/>
            <a:ext cx="8912023" cy="5629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225975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27137F6-6573-8461-C082-84C9237B9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55737" y="465098"/>
            <a:ext cx="1463031" cy="15264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9031810-4996-4165-B3BE-F48A87780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90216" y="4005772"/>
            <a:ext cx="1463031" cy="14358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DE10B2-98F3-90AD-3018-99729FDB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28579" y="3968209"/>
            <a:ext cx="1463031" cy="14358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ADCA878-2D98-B8AF-7273-9F80489C0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55568" y="3968209"/>
            <a:ext cx="1463031" cy="14358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8D5FEE-FCBD-2C47-249E-8BB8CB842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93906" y="3974157"/>
            <a:ext cx="1463031" cy="14358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E48B2B4-5B68-9A35-A86A-F04698D4E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886849" y="4016996"/>
            <a:ext cx="1463031" cy="14358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6668F6-F69C-6FEA-897C-8FE90FB12DB3}"/>
              </a:ext>
            </a:extLst>
          </p:cNvPr>
          <p:cNvSpPr/>
          <p:nvPr/>
        </p:nvSpPr>
        <p:spPr>
          <a:xfrm>
            <a:off x="1854871" y="5712677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Caniago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D0134A-6D9A-C1DA-0EB4-9D9A1A9F4C6B}"/>
              </a:ext>
            </a:extLst>
          </p:cNvPr>
          <p:cNvSpPr/>
          <p:nvPr/>
        </p:nvSpPr>
        <p:spPr>
          <a:xfrm>
            <a:off x="7651503" y="5712677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Abizar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Gifari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1CEFAE-0EBC-942D-DA2E-D413190A7B41}"/>
              </a:ext>
            </a:extLst>
          </p:cNvPr>
          <p:cNvSpPr/>
          <p:nvPr/>
        </p:nvSpPr>
        <p:spPr>
          <a:xfrm>
            <a:off x="4753187" y="5712677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Fadlan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Setiadi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19C850-735F-7A75-41B2-DAB9D8ADAB3B}"/>
              </a:ext>
            </a:extLst>
          </p:cNvPr>
          <p:cNvSpPr/>
          <p:nvPr/>
        </p:nvSpPr>
        <p:spPr>
          <a:xfrm>
            <a:off x="7661898" y="2281307"/>
            <a:ext cx="2671158" cy="10036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Azriel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Hutagalung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(Mentor)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65525-0666-6D75-EEF0-85E07F2E81A1}"/>
              </a:ext>
            </a:extLst>
          </p:cNvPr>
          <p:cNvSpPr/>
          <p:nvPr/>
        </p:nvSpPr>
        <p:spPr>
          <a:xfrm>
            <a:off x="10549819" y="5712677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Tanto Hari Wibowo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F74ED-B2BE-0C6A-54A3-F47A56661860}"/>
              </a:ext>
            </a:extLst>
          </p:cNvPr>
          <p:cNvSpPr/>
          <p:nvPr/>
        </p:nvSpPr>
        <p:spPr>
          <a:xfrm>
            <a:off x="13448135" y="5723901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Ferdy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Santoso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7FD778D4-CF62-BEE8-9D50-C8B41071B13A}"/>
              </a:ext>
            </a:extLst>
          </p:cNvPr>
          <p:cNvSpPr/>
          <p:nvPr/>
        </p:nvSpPr>
        <p:spPr>
          <a:xfrm>
            <a:off x="15887353" y="-11"/>
            <a:ext cx="2400647" cy="163831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4-TECH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814642-EE2E-F248-43BA-9D847B20053A}"/>
              </a:ext>
            </a:extLst>
          </p:cNvPr>
          <p:cNvSpPr/>
          <p:nvPr/>
        </p:nvSpPr>
        <p:spPr>
          <a:xfrm>
            <a:off x="4753187" y="9013326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Ivana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Joice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Chandra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D7DD-0AA1-ABEC-3B9D-AD8754BF9924}"/>
              </a:ext>
            </a:extLst>
          </p:cNvPr>
          <p:cNvSpPr/>
          <p:nvPr/>
        </p:nvSpPr>
        <p:spPr>
          <a:xfrm>
            <a:off x="7651503" y="9013326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Aliyah Nafilah Fachrina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5D027D-0781-D130-88E9-B1CCBFCA53C1}"/>
              </a:ext>
            </a:extLst>
          </p:cNvPr>
          <p:cNvSpPr/>
          <p:nvPr/>
        </p:nvSpPr>
        <p:spPr>
          <a:xfrm>
            <a:off x="10549819" y="8999509"/>
            <a:ext cx="2671158" cy="8968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Berlian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Bidari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(Student)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39EF3E6-5528-33D3-77E4-12DEF6F87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482796" y="7323224"/>
            <a:ext cx="1403976" cy="138809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E914F9D-8D19-524A-872F-1463784BE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285094" y="7311645"/>
            <a:ext cx="1403976" cy="138809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070D376-D7EB-A47D-5143-C3D01F9EF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000778" y="7323224"/>
            <a:ext cx="1403976" cy="1388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94">
            <a:extLst>
              <a:ext uri="{FF2B5EF4-FFF2-40B4-BE49-F238E27FC236}">
                <a16:creationId xmlns:a16="http://schemas.microsoft.com/office/drawing/2014/main" id="{CA149E21-CF3B-CE76-CF38-62C74045B76D}"/>
              </a:ext>
            </a:extLst>
          </p:cNvPr>
          <p:cNvGrpSpPr/>
          <p:nvPr/>
        </p:nvGrpSpPr>
        <p:grpSpPr>
          <a:xfrm>
            <a:off x="990600" y="2143660"/>
            <a:ext cx="5448300" cy="4953000"/>
            <a:chOff x="1028700" y="3604637"/>
            <a:chExt cx="3912235" cy="5654040"/>
          </a:xfrm>
        </p:grpSpPr>
        <p:sp>
          <p:nvSpPr>
            <p:cNvPr id="7" name="object 295">
              <a:extLst>
                <a:ext uri="{FF2B5EF4-FFF2-40B4-BE49-F238E27FC236}">
                  <a16:creationId xmlns:a16="http://schemas.microsoft.com/office/drawing/2014/main" id="{3CD6EB47-BE99-8298-2CA8-C20BCC25841E}"/>
                </a:ext>
              </a:extLst>
            </p:cNvPr>
            <p:cNvSpPr/>
            <p:nvPr/>
          </p:nvSpPr>
          <p:spPr>
            <a:xfrm>
              <a:off x="1149515" y="3725290"/>
              <a:ext cx="3776979" cy="5514340"/>
            </a:xfrm>
            <a:custGeom>
              <a:avLst/>
              <a:gdLst/>
              <a:ahLst/>
              <a:cxnLst/>
              <a:rect l="l" t="t" r="r" b="b"/>
              <a:pathLst>
                <a:path w="3776979" h="5514340">
                  <a:moveTo>
                    <a:pt x="3776446" y="0"/>
                  </a:moveTo>
                  <a:lnTo>
                    <a:pt x="3693985" y="0"/>
                  </a:lnTo>
                  <a:lnTo>
                    <a:pt x="3693985" y="5431790"/>
                  </a:lnTo>
                  <a:lnTo>
                    <a:pt x="0" y="5431790"/>
                  </a:lnTo>
                  <a:lnTo>
                    <a:pt x="0" y="5514340"/>
                  </a:lnTo>
                  <a:lnTo>
                    <a:pt x="3776446" y="5514340"/>
                  </a:lnTo>
                  <a:lnTo>
                    <a:pt x="3776446" y="5431790"/>
                  </a:lnTo>
                  <a:lnTo>
                    <a:pt x="3776446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96">
              <a:extLst>
                <a:ext uri="{FF2B5EF4-FFF2-40B4-BE49-F238E27FC236}">
                  <a16:creationId xmlns:a16="http://schemas.microsoft.com/office/drawing/2014/main" id="{B9EE4D73-47DB-ADA6-DAC0-03081C967A10}"/>
                </a:ext>
              </a:extLst>
            </p:cNvPr>
            <p:cNvSpPr/>
            <p:nvPr/>
          </p:nvSpPr>
          <p:spPr>
            <a:xfrm>
              <a:off x="1130338" y="3706240"/>
              <a:ext cx="3810635" cy="5552440"/>
            </a:xfrm>
            <a:custGeom>
              <a:avLst/>
              <a:gdLst/>
              <a:ahLst/>
              <a:cxnLst/>
              <a:rect l="l" t="t" r="r" b="b"/>
              <a:pathLst>
                <a:path w="3810635" h="5552440">
                  <a:moveTo>
                    <a:pt x="3810520" y="0"/>
                  </a:moveTo>
                  <a:lnTo>
                    <a:pt x="3713162" y="0"/>
                  </a:lnTo>
                  <a:lnTo>
                    <a:pt x="3713162" y="19050"/>
                  </a:lnTo>
                  <a:lnTo>
                    <a:pt x="3795623" y="19050"/>
                  </a:lnTo>
                  <a:lnTo>
                    <a:pt x="3795623" y="5533390"/>
                  </a:lnTo>
                  <a:lnTo>
                    <a:pt x="19177" y="5533390"/>
                  </a:lnTo>
                  <a:lnTo>
                    <a:pt x="19177" y="5450840"/>
                  </a:lnTo>
                  <a:lnTo>
                    <a:pt x="0" y="5450840"/>
                  </a:lnTo>
                  <a:lnTo>
                    <a:pt x="0" y="5533390"/>
                  </a:lnTo>
                  <a:lnTo>
                    <a:pt x="0" y="5552440"/>
                  </a:lnTo>
                  <a:lnTo>
                    <a:pt x="3810520" y="5552440"/>
                  </a:lnTo>
                  <a:lnTo>
                    <a:pt x="3810520" y="5533390"/>
                  </a:lnTo>
                  <a:lnTo>
                    <a:pt x="3810520" y="19050"/>
                  </a:lnTo>
                  <a:lnTo>
                    <a:pt x="381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97">
              <a:extLst>
                <a:ext uri="{FF2B5EF4-FFF2-40B4-BE49-F238E27FC236}">
                  <a16:creationId xmlns:a16="http://schemas.microsoft.com/office/drawing/2014/main" id="{604518B8-4CDF-8B94-02D9-A085F278A4DD}"/>
                </a:ext>
              </a:extLst>
            </p:cNvPr>
            <p:cNvSpPr/>
            <p:nvPr/>
          </p:nvSpPr>
          <p:spPr>
            <a:xfrm>
              <a:off x="1047877" y="4227718"/>
              <a:ext cx="3776979" cy="4909820"/>
            </a:xfrm>
            <a:custGeom>
              <a:avLst/>
              <a:gdLst/>
              <a:ahLst/>
              <a:cxnLst/>
              <a:rect l="l" t="t" r="r" b="b"/>
              <a:pathLst>
                <a:path w="3776979" h="4909820">
                  <a:moveTo>
                    <a:pt x="0" y="4909765"/>
                  </a:moveTo>
                  <a:lnTo>
                    <a:pt x="3776451" y="4909765"/>
                  </a:lnTo>
                  <a:lnTo>
                    <a:pt x="3776451" y="0"/>
                  </a:lnTo>
                  <a:lnTo>
                    <a:pt x="0" y="0"/>
                  </a:lnTo>
                  <a:lnTo>
                    <a:pt x="0" y="49097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98">
              <a:extLst>
                <a:ext uri="{FF2B5EF4-FFF2-40B4-BE49-F238E27FC236}">
                  <a16:creationId xmlns:a16="http://schemas.microsoft.com/office/drawing/2014/main" id="{44553B8F-1B4C-7125-2B49-72E223FEF2D6}"/>
                </a:ext>
              </a:extLst>
            </p:cNvPr>
            <p:cNvSpPr/>
            <p:nvPr/>
          </p:nvSpPr>
          <p:spPr>
            <a:xfrm>
              <a:off x="1028687" y="3604640"/>
              <a:ext cx="3815079" cy="5552440"/>
            </a:xfrm>
            <a:custGeom>
              <a:avLst/>
              <a:gdLst/>
              <a:ahLst/>
              <a:cxnLst/>
              <a:rect l="l" t="t" r="r" b="b"/>
              <a:pathLst>
                <a:path w="3815079" h="5552440">
                  <a:moveTo>
                    <a:pt x="3814813" y="19177"/>
                  </a:moveTo>
                  <a:lnTo>
                    <a:pt x="3795636" y="19177"/>
                  </a:lnTo>
                  <a:lnTo>
                    <a:pt x="3795636" y="5532844"/>
                  </a:lnTo>
                  <a:lnTo>
                    <a:pt x="3814813" y="5532844"/>
                  </a:lnTo>
                  <a:lnTo>
                    <a:pt x="3814813" y="19177"/>
                  </a:lnTo>
                  <a:close/>
                </a:path>
                <a:path w="3815079" h="5552440">
                  <a:moveTo>
                    <a:pt x="3814813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0" y="19050"/>
                  </a:lnTo>
                  <a:lnTo>
                    <a:pt x="0" y="5533390"/>
                  </a:lnTo>
                  <a:lnTo>
                    <a:pt x="0" y="5552440"/>
                  </a:lnTo>
                  <a:lnTo>
                    <a:pt x="3814813" y="5552440"/>
                  </a:lnTo>
                  <a:lnTo>
                    <a:pt x="3814813" y="5533390"/>
                  </a:lnTo>
                  <a:lnTo>
                    <a:pt x="19189" y="5533390"/>
                  </a:lnTo>
                  <a:lnTo>
                    <a:pt x="19189" y="19050"/>
                  </a:lnTo>
                  <a:lnTo>
                    <a:pt x="3814813" y="19050"/>
                  </a:lnTo>
                  <a:lnTo>
                    <a:pt x="3814813" y="9893"/>
                  </a:lnTo>
                  <a:lnTo>
                    <a:pt x="3814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99">
              <a:extLst>
                <a:ext uri="{FF2B5EF4-FFF2-40B4-BE49-F238E27FC236}">
                  <a16:creationId xmlns:a16="http://schemas.microsoft.com/office/drawing/2014/main" id="{97EF74B0-7061-7281-1DED-6845F0ACC638}"/>
                </a:ext>
              </a:extLst>
            </p:cNvPr>
            <p:cNvSpPr/>
            <p:nvPr/>
          </p:nvSpPr>
          <p:spPr>
            <a:xfrm>
              <a:off x="1038592" y="3614530"/>
              <a:ext cx="3780790" cy="613410"/>
            </a:xfrm>
            <a:custGeom>
              <a:avLst/>
              <a:gdLst/>
              <a:ahLst/>
              <a:cxnLst/>
              <a:rect l="l" t="t" r="r" b="b"/>
              <a:pathLst>
                <a:path w="3780790" h="613410">
                  <a:moveTo>
                    <a:pt x="3780558" y="613187"/>
                  </a:moveTo>
                  <a:lnTo>
                    <a:pt x="0" y="613187"/>
                  </a:lnTo>
                  <a:lnTo>
                    <a:pt x="0" y="0"/>
                  </a:lnTo>
                  <a:lnTo>
                    <a:pt x="3780558" y="0"/>
                  </a:lnTo>
                  <a:lnTo>
                    <a:pt x="3780558" y="613187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00">
              <a:extLst>
                <a:ext uri="{FF2B5EF4-FFF2-40B4-BE49-F238E27FC236}">
                  <a16:creationId xmlns:a16="http://schemas.microsoft.com/office/drawing/2014/main" id="{177638DB-0E48-AE6F-405B-A987B12A0B02}"/>
                </a:ext>
              </a:extLst>
            </p:cNvPr>
            <p:cNvSpPr/>
            <p:nvPr/>
          </p:nvSpPr>
          <p:spPr>
            <a:xfrm>
              <a:off x="1028687" y="3604640"/>
              <a:ext cx="3800475" cy="633095"/>
            </a:xfrm>
            <a:custGeom>
              <a:avLst/>
              <a:gdLst/>
              <a:ahLst/>
              <a:cxnLst/>
              <a:rect l="l" t="t" r="r" b="b"/>
              <a:pathLst>
                <a:path w="3800475" h="633095">
                  <a:moveTo>
                    <a:pt x="3800348" y="0"/>
                  </a:moveTo>
                  <a:lnTo>
                    <a:pt x="3780561" y="0"/>
                  </a:lnTo>
                  <a:lnTo>
                    <a:pt x="3780561" y="19786"/>
                  </a:lnTo>
                  <a:lnTo>
                    <a:pt x="3780561" y="613194"/>
                  </a:lnTo>
                  <a:lnTo>
                    <a:pt x="19786" y="613194"/>
                  </a:lnTo>
                  <a:lnTo>
                    <a:pt x="19786" y="19786"/>
                  </a:lnTo>
                  <a:lnTo>
                    <a:pt x="3780561" y="19786"/>
                  </a:lnTo>
                  <a:lnTo>
                    <a:pt x="3780561" y="0"/>
                  </a:lnTo>
                  <a:lnTo>
                    <a:pt x="19786" y="0"/>
                  </a:lnTo>
                  <a:lnTo>
                    <a:pt x="0" y="0"/>
                  </a:lnTo>
                  <a:lnTo>
                    <a:pt x="0" y="632980"/>
                  </a:lnTo>
                  <a:lnTo>
                    <a:pt x="19786" y="632980"/>
                  </a:lnTo>
                  <a:lnTo>
                    <a:pt x="3780561" y="632980"/>
                  </a:lnTo>
                  <a:lnTo>
                    <a:pt x="3800348" y="632980"/>
                  </a:lnTo>
                  <a:lnTo>
                    <a:pt x="3800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302">
            <a:extLst>
              <a:ext uri="{FF2B5EF4-FFF2-40B4-BE49-F238E27FC236}">
                <a16:creationId xmlns:a16="http://schemas.microsoft.com/office/drawing/2014/main" id="{58E35AB7-F3A8-3E13-78A3-1D4F2970DE36}"/>
              </a:ext>
            </a:extLst>
          </p:cNvPr>
          <p:cNvGrpSpPr/>
          <p:nvPr/>
        </p:nvGrpSpPr>
        <p:grpSpPr>
          <a:xfrm>
            <a:off x="4969146" y="2286640"/>
            <a:ext cx="1040765" cy="242570"/>
            <a:chOff x="1333243" y="3799909"/>
            <a:chExt cx="1040765" cy="242570"/>
          </a:xfrm>
        </p:grpSpPr>
        <p:pic>
          <p:nvPicPr>
            <p:cNvPr id="14" name="object 303">
              <a:extLst>
                <a:ext uri="{FF2B5EF4-FFF2-40B4-BE49-F238E27FC236}">
                  <a16:creationId xmlns:a16="http://schemas.microsoft.com/office/drawing/2014/main" id="{8F0B7BFA-5DB6-0910-2281-C2FFF092D1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4785" y="3803150"/>
              <a:ext cx="239193" cy="239193"/>
            </a:xfrm>
            <a:prstGeom prst="rect">
              <a:avLst/>
            </a:prstGeom>
          </p:spPr>
        </p:pic>
        <p:pic>
          <p:nvPicPr>
            <p:cNvPr id="15" name="object 304">
              <a:extLst>
                <a:ext uri="{FF2B5EF4-FFF2-40B4-BE49-F238E27FC236}">
                  <a16:creationId xmlns:a16="http://schemas.microsoft.com/office/drawing/2014/main" id="{C1AF072D-242A-4073-DEFA-3450BA91B0E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4527" y="3799909"/>
              <a:ext cx="239193" cy="239193"/>
            </a:xfrm>
            <a:prstGeom prst="rect">
              <a:avLst/>
            </a:prstGeom>
          </p:spPr>
        </p:pic>
        <p:pic>
          <p:nvPicPr>
            <p:cNvPr id="16" name="object 305">
              <a:extLst>
                <a:ext uri="{FF2B5EF4-FFF2-40B4-BE49-F238E27FC236}">
                  <a16:creationId xmlns:a16="http://schemas.microsoft.com/office/drawing/2014/main" id="{A5EC1C39-3609-894E-FB64-A41D478378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243" y="3799909"/>
              <a:ext cx="239193" cy="239193"/>
            </a:xfrm>
            <a:prstGeom prst="rect">
              <a:avLst/>
            </a:prstGeom>
          </p:spPr>
        </p:pic>
      </p:grpSp>
      <p:sp>
        <p:nvSpPr>
          <p:cNvPr id="17" name="object 301">
            <a:extLst>
              <a:ext uri="{FF2B5EF4-FFF2-40B4-BE49-F238E27FC236}">
                <a16:creationId xmlns:a16="http://schemas.microsoft.com/office/drawing/2014/main" id="{BB29326F-DB29-3E75-0470-F6226A21FE1C}"/>
              </a:ext>
            </a:extLst>
          </p:cNvPr>
          <p:cNvSpPr txBox="1"/>
          <p:nvPr/>
        </p:nvSpPr>
        <p:spPr>
          <a:xfrm>
            <a:off x="1189696" y="2145022"/>
            <a:ext cx="190808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spc="1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endParaRPr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301">
            <a:extLst>
              <a:ext uri="{FF2B5EF4-FFF2-40B4-BE49-F238E27FC236}">
                <a16:creationId xmlns:a16="http://schemas.microsoft.com/office/drawing/2014/main" id="{E4B493CE-006B-7D34-5E19-C8A0AD45B214}"/>
              </a:ext>
            </a:extLst>
          </p:cNvPr>
          <p:cNvSpPr txBox="1"/>
          <p:nvPr/>
        </p:nvSpPr>
        <p:spPr>
          <a:xfrm>
            <a:off x="1243772" y="2992428"/>
            <a:ext cx="4727175" cy="3134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(Support Vector Machine)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 (K-Nearest Neighbor)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</a:p>
        </p:txBody>
      </p:sp>
      <p:grpSp>
        <p:nvGrpSpPr>
          <p:cNvPr id="19" name="object 328">
            <a:extLst>
              <a:ext uri="{FF2B5EF4-FFF2-40B4-BE49-F238E27FC236}">
                <a16:creationId xmlns:a16="http://schemas.microsoft.com/office/drawing/2014/main" id="{EB581201-CDA3-62A4-8025-EC1B65DDEBDD}"/>
              </a:ext>
            </a:extLst>
          </p:cNvPr>
          <p:cNvGrpSpPr/>
          <p:nvPr/>
        </p:nvGrpSpPr>
        <p:grpSpPr>
          <a:xfrm>
            <a:off x="6980313" y="1585098"/>
            <a:ext cx="10231290" cy="6606402"/>
            <a:chOff x="13342855" y="3604637"/>
            <a:chExt cx="3912235" cy="5654040"/>
          </a:xfrm>
        </p:grpSpPr>
        <p:sp>
          <p:nvSpPr>
            <p:cNvPr id="20" name="object 329">
              <a:extLst>
                <a:ext uri="{FF2B5EF4-FFF2-40B4-BE49-F238E27FC236}">
                  <a16:creationId xmlns:a16="http://schemas.microsoft.com/office/drawing/2014/main" id="{6DD48EFC-118B-522F-28E6-9CB16B21C41D}"/>
                </a:ext>
              </a:extLst>
            </p:cNvPr>
            <p:cNvSpPr/>
            <p:nvPr/>
          </p:nvSpPr>
          <p:spPr>
            <a:xfrm>
              <a:off x="13463664" y="3725290"/>
              <a:ext cx="3776979" cy="5514340"/>
            </a:xfrm>
            <a:custGeom>
              <a:avLst/>
              <a:gdLst/>
              <a:ahLst/>
              <a:cxnLst/>
              <a:rect l="l" t="t" r="r" b="b"/>
              <a:pathLst>
                <a:path w="3776980" h="5514340">
                  <a:moveTo>
                    <a:pt x="3776446" y="0"/>
                  </a:moveTo>
                  <a:lnTo>
                    <a:pt x="3693985" y="0"/>
                  </a:lnTo>
                  <a:lnTo>
                    <a:pt x="3693985" y="5431790"/>
                  </a:lnTo>
                  <a:lnTo>
                    <a:pt x="0" y="5431790"/>
                  </a:lnTo>
                  <a:lnTo>
                    <a:pt x="0" y="5514340"/>
                  </a:lnTo>
                  <a:lnTo>
                    <a:pt x="3776446" y="5514340"/>
                  </a:lnTo>
                  <a:lnTo>
                    <a:pt x="3776446" y="5431790"/>
                  </a:lnTo>
                  <a:lnTo>
                    <a:pt x="3776446" y="0"/>
                  </a:lnTo>
                  <a:close/>
                </a:path>
              </a:pathLst>
            </a:custGeom>
            <a:solidFill>
              <a:srgbClr val="E3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30">
              <a:extLst>
                <a:ext uri="{FF2B5EF4-FFF2-40B4-BE49-F238E27FC236}">
                  <a16:creationId xmlns:a16="http://schemas.microsoft.com/office/drawing/2014/main" id="{9AF9124D-E8F7-DDC3-3357-06870623CFA4}"/>
                </a:ext>
              </a:extLst>
            </p:cNvPr>
            <p:cNvSpPr/>
            <p:nvPr/>
          </p:nvSpPr>
          <p:spPr>
            <a:xfrm>
              <a:off x="13444487" y="3706240"/>
              <a:ext cx="3810635" cy="5552440"/>
            </a:xfrm>
            <a:custGeom>
              <a:avLst/>
              <a:gdLst/>
              <a:ahLst/>
              <a:cxnLst/>
              <a:rect l="l" t="t" r="r" b="b"/>
              <a:pathLst>
                <a:path w="3810634" h="5552440">
                  <a:moveTo>
                    <a:pt x="3810520" y="0"/>
                  </a:moveTo>
                  <a:lnTo>
                    <a:pt x="3713162" y="0"/>
                  </a:lnTo>
                  <a:lnTo>
                    <a:pt x="3713162" y="19050"/>
                  </a:lnTo>
                  <a:lnTo>
                    <a:pt x="3795623" y="19050"/>
                  </a:lnTo>
                  <a:lnTo>
                    <a:pt x="3795623" y="5533390"/>
                  </a:lnTo>
                  <a:lnTo>
                    <a:pt x="19177" y="5533390"/>
                  </a:lnTo>
                  <a:lnTo>
                    <a:pt x="19177" y="5450840"/>
                  </a:lnTo>
                  <a:lnTo>
                    <a:pt x="0" y="5450840"/>
                  </a:lnTo>
                  <a:lnTo>
                    <a:pt x="0" y="5533390"/>
                  </a:lnTo>
                  <a:lnTo>
                    <a:pt x="0" y="5552440"/>
                  </a:lnTo>
                  <a:lnTo>
                    <a:pt x="3810520" y="5552440"/>
                  </a:lnTo>
                  <a:lnTo>
                    <a:pt x="3810520" y="5533390"/>
                  </a:lnTo>
                  <a:lnTo>
                    <a:pt x="3810520" y="19050"/>
                  </a:lnTo>
                  <a:lnTo>
                    <a:pt x="381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31">
              <a:extLst>
                <a:ext uri="{FF2B5EF4-FFF2-40B4-BE49-F238E27FC236}">
                  <a16:creationId xmlns:a16="http://schemas.microsoft.com/office/drawing/2014/main" id="{C3DE95E7-25DC-AB65-47AB-83E9706ED16B}"/>
                </a:ext>
              </a:extLst>
            </p:cNvPr>
            <p:cNvSpPr/>
            <p:nvPr/>
          </p:nvSpPr>
          <p:spPr>
            <a:xfrm>
              <a:off x="13362033" y="4227718"/>
              <a:ext cx="3776979" cy="4909820"/>
            </a:xfrm>
            <a:custGeom>
              <a:avLst/>
              <a:gdLst/>
              <a:ahLst/>
              <a:cxnLst/>
              <a:rect l="l" t="t" r="r" b="b"/>
              <a:pathLst>
                <a:path w="3776980" h="4909820">
                  <a:moveTo>
                    <a:pt x="0" y="4909765"/>
                  </a:moveTo>
                  <a:lnTo>
                    <a:pt x="3776450" y="4909765"/>
                  </a:lnTo>
                  <a:lnTo>
                    <a:pt x="3776450" y="0"/>
                  </a:lnTo>
                  <a:lnTo>
                    <a:pt x="0" y="0"/>
                  </a:lnTo>
                  <a:lnTo>
                    <a:pt x="0" y="49097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32">
              <a:extLst>
                <a:ext uri="{FF2B5EF4-FFF2-40B4-BE49-F238E27FC236}">
                  <a16:creationId xmlns:a16="http://schemas.microsoft.com/office/drawing/2014/main" id="{64968AE3-AACC-7893-EBF5-6A08F4DB86DF}"/>
                </a:ext>
              </a:extLst>
            </p:cNvPr>
            <p:cNvSpPr/>
            <p:nvPr/>
          </p:nvSpPr>
          <p:spPr>
            <a:xfrm>
              <a:off x="13342849" y="3604640"/>
              <a:ext cx="3815079" cy="5552440"/>
            </a:xfrm>
            <a:custGeom>
              <a:avLst/>
              <a:gdLst/>
              <a:ahLst/>
              <a:cxnLst/>
              <a:rect l="l" t="t" r="r" b="b"/>
              <a:pathLst>
                <a:path w="3815080" h="5552440">
                  <a:moveTo>
                    <a:pt x="3814800" y="19177"/>
                  </a:moveTo>
                  <a:lnTo>
                    <a:pt x="3795623" y="19177"/>
                  </a:lnTo>
                  <a:lnTo>
                    <a:pt x="3795623" y="5532844"/>
                  </a:lnTo>
                  <a:lnTo>
                    <a:pt x="3814800" y="5532844"/>
                  </a:lnTo>
                  <a:lnTo>
                    <a:pt x="3814800" y="19177"/>
                  </a:lnTo>
                  <a:close/>
                </a:path>
                <a:path w="3815080" h="5552440">
                  <a:moveTo>
                    <a:pt x="3814800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0" y="19050"/>
                  </a:lnTo>
                  <a:lnTo>
                    <a:pt x="0" y="5533390"/>
                  </a:lnTo>
                  <a:lnTo>
                    <a:pt x="0" y="5552440"/>
                  </a:lnTo>
                  <a:lnTo>
                    <a:pt x="3814800" y="5552440"/>
                  </a:lnTo>
                  <a:lnTo>
                    <a:pt x="3814800" y="5533390"/>
                  </a:lnTo>
                  <a:lnTo>
                    <a:pt x="19177" y="5533390"/>
                  </a:lnTo>
                  <a:lnTo>
                    <a:pt x="19177" y="19050"/>
                  </a:lnTo>
                  <a:lnTo>
                    <a:pt x="3814800" y="19050"/>
                  </a:lnTo>
                  <a:lnTo>
                    <a:pt x="3814800" y="9893"/>
                  </a:lnTo>
                  <a:lnTo>
                    <a:pt x="381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33">
              <a:extLst>
                <a:ext uri="{FF2B5EF4-FFF2-40B4-BE49-F238E27FC236}">
                  <a16:creationId xmlns:a16="http://schemas.microsoft.com/office/drawing/2014/main" id="{5630C9BE-0B49-843A-1600-78F7226D6D78}"/>
                </a:ext>
              </a:extLst>
            </p:cNvPr>
            <p:cNvSpPr/>
            <p:nvPr/>
          </p:nvSpPr>
          <p:spPr>
            <a:xfrm>
              <a:off x="13352748" y="3614530"/>
              <a:ext cx="3780790" cy="613410"/>
            </a:xfrm>
            <a:custGeom>
              <a:avLst/>
              <a:gdLst/>
              <a:ahLst/>
              <a:cxnLst/>
              <a:rect l="l" t="t" r="r" b="b"/>
              <a:pathLst>
                <a:path w="3780790" h="613410">
                  <a:moveTo>
                    <a:pt x="3780558" y="613187"/>
                  </a:moveTo>
                  <a:lnTo>
                    <a:pt x="0" y="613187"/>
                  </a:lnTo>
                  <a:lnTo>
                    <a:pt x="0" y="0"/>
                  </a:lnTo>
                  <a:lnTo>
                    <a:pt x="3780558" y="0"/>
                  </a:lnTo>
                  <a:lnTo>
                    <a:pt x="3780558" y="613187"/>
                  </a:lnTo>
                  <a:close/>
                </a:path>
              </a:pathLst>
            </a:custGeom>
            <a:solidFill>
              <a:srgbClr val="E3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34">
              <a:extLst>
                <a:ext uri="{FF2B5EF4-FFF2-40B4-BE49-F238E27FC236}">
                  <a16:creationId xmlns:a16="http://schemas.microsoft.com/office/drawing/2014/main" id="{98A71350-915C-F304-D76E-333FF96F45C7}"/>
                </a:ext>
              </a:extLst>
            </p:cNvPr>
            <p:cNvSpPr/>
            <p:nvPr/>
          </p:nvSpPr>
          <p:spPr>
            <a:xfrm>
              <a:off x="13342849" y="3604640"/>
              <a:ext cx="3800475" cy="633095"/>
            </a:xfrm>
            <a:custGeom>
              <a:avLst/>
              <a:gdLst/>
              <a:ahLst/>
              <a:cxnLst/>
              <a:rect l="l" t="t" r="r" b="b"/>
              <a:pathLst>
                <a:path w="3800475" h="633095">
                  <a:moveTo>
                    <a:pt x="3800348" y="0"/>
                  </a:moveTo>
                  <a:lnTo>
                    <a:pt x="3780561" y="0"/>
                  </a:lnTo>
                  <a:lnTo>
                    <a:pt x="3780561" y="19786"/>
                  </a:lnTo>
                  <a:lnTo>
                    <a:pt x="3780561" y="613194"/>
                  </a:lnTo>
                  <a:lnTo>
                    <a:pt x="19786" y="613194"/>
                  </a:lnTo>
                  <a:lnTo>
                    <a:pt x="19786" y="19786"/>
                  </a:lnTo>
                  <a:lnTo>
                    <a:pt x="3780561" y="19786"/>
                  </a:lnTo>
                  <a:lnTo>
                    <a:pt x="3780561" y="0"/>
                  </a:lnTo>
                  <a:lnTo>
                    <a:pt x="19786" y="0"/>
                  </a:lnTo>
                  <a:lnTo>
                    <a:pt x="0" y="0"/>
                  </a:lnTo>
                  <a:lnTo>
                    <a:pt x="0" y="632980"/>
                  </a:lnTo>
                  <a:lnTo>
                    <a:pt x="19786" y="632980"/>
                  </a:lnTo>
                  <a:lnTo>
                    <a:pt x="3780561" y="632980"/>
                  </a:lnTo>
                  <a:lnTo>
                    <a:pt x="3800348" y="632980"/>
                  </a:lnTo>
                  <a:lnTo>
                    <a:pt x="3800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DA9EF4B-1F2B-27E4-969D-2D1381AC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96" y="2653276"/>
            <a:ext cx="5665143" cy="4790276"/>
          </a:xfrm>
          <a:prstGeom prst="rect">
            <a:avLst/>
          </a:prstGeom>
        </p:spPr>
      </p:pic>
      <p:sp>
        <p:nvSpPr>
          <p:cNvPr id="35" name="object 301">
            <a:extLst>
              <a:ext uri="{FF2B5EF4-FFF2-40B4-BE49-F238E27FC236}">
                <a16:creationId xmlns:a16="http://schemas.microsoft.com/office/drawing/2014/main" id="{3CEB77EF-E133-7B46-9916-BF2A79FBF1D1}"/>
              </a:ext>
            </a:extLst>
          </p:cNvPr>
          <p:cNvSpPr txBox="1"/>
          <p:nvPr/>
        </p:nvSpPr>
        <p:spPr>
          <a:xfrm>
            <a:off x="7377571" y="1715338"/>
            <a:ext cx="4383163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Metrics</a:t>
            </a:r>
            <a:endParaRPr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74004-C8A6-833C-E0CB-A4B58104AC6F}"/>
              </a:ext>
            </a:extLst>
          </p:cNvPr>
          <p:cNvSpPr txBox="1"/>
          <p:nvPr/>
        </p:nvSpPr>
        <p:spPr>
          <a:xfrm>
            <a:off x="12529827" y="3550181"/>
            <a:ext cx="4083144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ROC-AUC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ipilih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imbalance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 dataset Payment Default Prediction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22.12%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default dan 77.88%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37">
            <a:extLst>
              <a:ext uri="{FF2B5EF4-FFF2-40B4-BE49-F238E27FC236}">
                <a16:creationId xmlns:a16="http://schemas.microsoft.com/office/drawing/2014/main" id="{B4F9C411-9B7C-A583-5353-8ADFD65A76A0}"/>
              </a:ext>
            </a:extLst>
          </p:cNvPr>
          <p:cNvGrpSpPr/>
          <p:nvPr/>
        </p:nvGrpSpPr>
        <p:grpSpPr>
          <a:xfrm>
            <a:off x="1028698" y="1104900"/>
            <a:ext cx="16268701" cy="7620000"/>
            <a:chOff x="1028700" y="4532936"/>
            <a:chExt cx="8115300" cy="4725670"/>
          </a:xfrm>
        </p:grpSpPr>
        <p:sp>
          <p:nvSpPr>
            <p:cNvPr id="7" name="object 238">
              <a:extLst>
                <a:ext uri="{FF2B5EF4-FFF2-40B4-BE49-F238E27FC236}">
                  <a16:creationId xmlns:a16="http://schemas.microsoft.com/office/drawing/2014/main" id="{555735F6-1BF9-6571-E89A-AC85503F049B}"/>
                </a:ext>
              </a:extLst>
            </p:cNvPr>
            <p:cNvSpPr/>
            <p:nvPr/>
          </p:nvSpPr>
          <p:spPr>
            <a:xfrm>
              <a:off x="1168057" y="4672646"/>
              <a:ext cx="7954009" cy="4563110"/>
            </a:xfrm>
            <a:custGeom>
              <a:avLst/>
              <a:gdLst/>
              <a:ahLst/>
              <a:cxnLst/>
              <a:rect l="l" t="t" r="r" b="b"/>
              <a:pathLst>
                <a:path w="7954009" h="4563109">
                  <a:moveTo>
                    <a:pt x="7953819" y="0"/>
                  </a:moveTo>
                  <a:lnTo>
                    <a:pt x="7858696" y="0"/>
                  </a:lnTo>
                  <a:lnTo>
                    <a:pt x="7858696" y="4467860"/>
                  </a:lnTo>
                  <a:lnTo>
                    <a:pt x="0" y="4467860"/>
                  </a:lnTo>
                  <a:lnTo>
                    <a:pt x="0" y="4563110"/>
                  </a:lnTo>
                  <a:lnTo>
                    <a:pt x="7953819" y="4563110"/>
                  </a:lnTo>
                  <a:lnTo>
                    <a:pt x="7953819" y="446786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39">
              <a:extLst>
                <a:ext uri="{FF2B5EF4-FFF2-40B4-BE49-F238E27FC236}">
                  <a16:creationId xmlns:a16="http://schemas.microsoft.com/office/drawing/2014/main" id="{EC616B16-16EE-CC71-55C5-B040C2C1B83C}"/>
                </a:ext>
              </a:extLst>
            </p:cNvPr>
            <p:cNvSpPr/>
            <p:nvPr/>
          </p:nvSpPr>
          <p:spPr>
            <a:xfrm>
              <a:off x="1145933" y="4649786"/>
              <a:ext cx="7998459" cy="4608830"/>
            </a:xfrm>
            <a:custGeom>
              <a:avLst/>
              <a:gdLst/>
              <a:ahLst/>
              <a:cxnLst/>
              <a:rect l="l" t="t" r="r" b="b"/>
              <a:pathLst>
                <a:path w="7998459" h="460883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4490720"/>
                  </a:lnTo>
                  <a:lnTo>
                    <a:pt x="0" y="4490720"/>
                  </a:lnTo>
                  <a:lnTo>
                    <a:pt x="0" y="4585970"/>
                  </a:lnTo>
                  <a:lnTo>
                    <a:pt x="0" y="4608830"/>
                  </a:lnTo>
                  <a:lnTo>
                    <a:pt x="7998053" y="4608830"/>
                  </a:lnTo>
                  <a:lnTo>
                    <a:pt x="7998053" y="458597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40">
              <a:extLst>
                <a:ext uri="{FF2B5EF4-FFF2-40B4-BE49-F238E27FC236}">
                  <a16:creationId xmlns:a16="http://schemas.microsoft.com/office/drawing/2014/main" id="{E2BF4AFD-0EF9-9455-B865-066B65F635F3}"/>
                </a:ext>
              </a:extLst>
            </p:cNvPr>
            <p:cNvSpPr/>
            <p:nvPr/>
          </p:nvSpPr>
          <p:spPr>
            <a:xfrm>
              <a:off x="1050820" y="4555056"/>
              <a:ext cx="7954009" cy="4564380"/>
            </a:xfrm>
            <a:custGeom>
              <a:avLst/>
              <a:gdLst/>
              <a:ahLst/>
              <a:cxnLst/>
              <a:rect l="l" t="t" r="r" b="b"/>
              <a:pathLst>
                <a:path w="7954009" h="4564380">
                  <a:moveTo>
                    <a:pt x="7953821" y="4563886"/>
                  </a:moveTo>
                  <a:lnTo>
                    <a:pt x="0" y="4563886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4563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41">
              <a:extLst>
                <a:ext uri="{FF2B5EF4-FFF2-40B4-BE49-F238E27FC236}">
                  <a16:creationId xmlns:a16="http://schemas.microsoft.com/office/drawing/2014/main" id="{64D6FCCC-0BF3-01CF-120D-4F89B46BD4B2}"/>
                </a:ext>
              </a:extLst>
            </p:cNvPr>
            <p:cNvSpPr/>
            <p:nvPr/>
          </p:nvSpPr>
          <p:spPr>
            <a:xfrm>
              <a:off x="1028687" y="4532946"/>
              <a:ext cx="7998459" cy="4607560"/>
            </a:xfrm>
            <a:custGeom>
              <a:avLst/>
              <a:gdLst/>
              <a:ahLst/>
              <a:cxnLst/>
              <a:rect l="l" t="t" r="r" b="b"/>
              <a:pathLst>
                <a:path w="7998459" h="4607559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4585970"/>
                  </a:lnTo>
                  <a:lnTo>
                    <a:pt x="0" y="4607560"/>
                  </a:lnTo>
                  <a:lnTo>
                    <a:pt x="7998066" y="4607560"/>
                  </a:lnTo>
                  <a:lnTo>
                    <a:pt x="7998066" y="4586008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73B6010-152A-E9F2-DBB0-35CC8DE5B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08132"/>
              </p:ext>
            </p:extLst>
          </p:nvPr>
        </p:nvGraphicFramePr>
        <p:xfrm>
          <a:off x="1560165" y="2049780"/>
          <a:ext cx="1495739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17">
                  <a:extLst>
                    <a:ext uri="{9D8B030D-6E8A-4147-A177-3AD203B41FA5}">
                      <a16:colId xmlns:a16="http://schemas.microsoft.com/office/drawing/2014/main" val="1240116005"/>
                    </a:ext>
                  </a:extLst>
                </a:gridCol>
                <a:gridCol w="2088817">
                  <a:extLst>
                    <a:ext uri="{9D8B030D-6E8A-4147-A177-3AD203B41FA5}">
                      <a16:colId xmlns:a16="http://schemas.microsoft.com/office/drawing/2014/main" val="888404742"/>
                    </a:ext>
                  </a:extLst>
                </a:gridCol>
                <a:gridCol w="1882206">
                  <a:extLst>
                    <a:ext uri="{9D8B030D-6E8A-4147-A177-3AD203B41FA5}">
                      <a16:colId xmlns:a16="http://schemas.microsoft.com/office/drawing/2014/main" val="1395229481"/>
                    </a:ext>
                  </a:extLst>
                </a:gridCol>
                <a:gridCol w="2025717">
                  <a:extLst>
                    <a:ext uri="{9D8B030D-6E8A-4147-A177-3AD203B41FA5}">
                      <a16:colId xmlns:a16="http://schemas.microsoft.com/office/drawing/2014/main" val="472542770"/>
                    </a:ext>
                  </a:extLst>
                </a:gridCol>
                <a:gridCol w="2296099">
                  <a:extLst>
                    <a:ext uri="{9D8B030D-6E8A-4147-A177-3AD203B41FA5}">
                      <a16:colId xmlns:a16="http://schemas.microsoft.com/office/drawing/2014/main" val="417607878"/>
                    </a:ext>
                  </a:extLst>
                </a:gridCol>
                <a:gridCol w="2590024">
                  <a:extLst>
                    <a:ext uri="{9D8B030D-6E8A-4147-A177-3AD203B41FA5}">
                      <a16:colId xmlns:a16="http://schemas.microsoft.com/office/drawing/2014/main" val="2049189884"/>
                    </a:ext>
                  </a:extLst>
                </a:gridCol>
                <a:gridCol w="1985719">
                  <a:extLst>
                    <a:ext uri="{9D8B030D-6E8A-4147-A177-3AD203B41FA5}">
                      <a16:colId xmlns:a16="http://schemas.microsoft.com/office/drawing/2014/main" val="515541909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363964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Hyperparameter Tuning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7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6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9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0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2441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EE1D3F-71D9-30D7-B583-431A86FA4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75787"/>
              </p:ext>
            </p:extLst>
          </p:nvPr>
        </p:nvGraphicFramePr>
        <p:xfrm>
          <a:off x="1560166" y="5250180"/>
          <a:ext cx="1495739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17">
                  <a:extLst>
                    <a:ext uri="{9D8B030D-6E8A-4147-A177-3AD203B41FA5}">
                      <a16:colId xmlns:a16="http://schemas.microsoft.com/office/drawing/2014/main" val="1240116005"/>
                    </a:ext>
                  </a:extLst>
                </a:gridCol>
                <a:gridCol w="2088817">
                  <a:extLst>
                    <a:ext uri="{9D8B030D-6E8A-4147-A177-3AD203B41FA5}">
                      <a16:colId xmlns:a16="http://schemas.microsoft.com/office/drawing/2014/main" val="888404742"/>
                    </a:ext>
                  </a:extLst>
                </a:gridCol>
                <a:gridCol w="1882206">
                  <a:extLst>
                    <a:ext uri="{9D8B030D-6E8A-4147-A177-3AD203B41FA5}">
                      <a16:colId xmlns:a16="http://schemas.microsoft.com/office/drawing/2014/main" val="1395229481"/>
                    </a:ext>
                  </a:extLst>
                </a:gridCol>
                <a:gridCol w="2025717">
                  <a:extLst>
                    <a:ext uri="{9D8B030D-6E8A-4147-A177-3AD203B41FA5}">
                      <a16:colId xmlns:a16="http://schemas.microsoft.com/office/drawing/2014/main" val="472542770"/>
                    </a:ext>
                  </a:extLst>
                </a:gridCol>
                <a:gridCol w="2296099">
                  <a:extLst>
                    <a:ext uri="{9D8B030D-6E8A-4147-A177-3AD203B41FA5}">
                      <a16:colId xmlns:a16="http://schemas.microsoft.com/office/drawing/2014/main" val="417607878"/>
                    </a:ext>
                  </a:extLst>
                </a:gridCol>
                <a:gridCol w="2590024">
                  <a:extLst>
                    <a:ext uri="{9D8B030D-6E8A-4147-A177-3AD203B41FA5}">
                      <a16:colId xmlns:a16="http://schemas.microsoft.com/office/drawing/2014/main" val="2049189884"/>
                    </a:ext>
                  </a:extLst>
                </a:gridCol>
                <a:gridCol w="1985719">
                  <a:extLst>
                    <a:ext uri="{9D8B030D-6E8A-4147-A177-3AD203B41FA5}">
                      <a16:colId xmlns:a16="http://schemas.microsoft.com/office/drawing/2014/main" val="515541909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363964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2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Hyperparameter Tuning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7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6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9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2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01388"/>
                  </a:ext>
                </a:extLst>
              </a:tr>
            </a:tbl>
          </a:graphicData>
        </a:graphic>
      </p:graphicFrame>
      <p:sp>
        <p:nvSpPr>
          <p:cNvPr id="15" name="object 301">
            <a:extLst>
              <a:ext uri="{FF2B5EF4-FFF2-40B4-BE49-F238E27FC236}">
                <a16:creationId xmlns:a16="http://schemas.microsoft.com/office/drawing/2014/main" id="{236C0030-B242-4FE2-A234-C428BF51B1C3}"/>
              </a:ext>
            </a:extLst>
          </p:cNvPr>
          <p:cNvSpPr txBox="1"/>
          <p:nvPr/>
        </p:nvSpPr>
        <p:spPr>
          <a:xfrm>
            <a:off x="7567504" y="1409700"/>
            <a:ext cx="342648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409AFD-ED0B-95C7-C311-A3EC338F19CA}"/>
              </a:ext>
            </a:extLst>
          </p:cNvPr>
          <p:cNvSpPr/>
          <p:nvPr/>
        </p:nvSpPr>
        <p:spPr>
          <a:xfrm>
            <a:off x="14554200" y="5271753"/>
            <a:ext cx="1963364" cy="28651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228">
            <a:extLst>
              <a:ext uri="{FF2B5EF4-FFF2-40B4-BE49-F238E27FC236}">
                <a16:creationId xmlns:a16="http://schemas.microsoft.com/office/drawing/2014/main" id="{B32356BD-907D-3182-5D54-C232496CA3CB}"/>
              </a:ext>
            </a:extLst>
          </p:cNvPr>
          <p:cNvSpPr txBox="1"/>
          <p:nvPr/>
        </p:nvSpPr>
        <p:spPr>
          <a:xfrm>
            <a:off x="1022122" y="1087808"/>
            <a:ext cx="480377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b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3DC98-2D4F-127C-2474-4211E4494792}"/>
              </a:ext>
            </a:extLst>
          </p:cNvPr>
          <p:cNvSpPr/>
          <p:nvPr/>
        </p:nvSpPr>
        <p:spPr>
          <a:xfrm>
            <a:off x="1022415" y="2726525"/>
            <a:ext cx="2743200" cy="10900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</a:p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E3D202-E2B2-02DB-CF2F-F1C09CA49AC6}"/>
              </a:ext>
            </a:extLst>
          </p:cNvPr>
          <p:cNvSpPr/>
          <p:nvPr/>
        </p:nvSpPr>
        <p:spPr>
          <a:xfrm>
            <a:off x="1022122" y="3813621"/>
            <a:ext cx="2743200" cy="43231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2864C-FF20-5A0A-A3EE-4F61901059CF}"/>
              </a:ext>
            </a:extLst>
          </p:cNvPr>
          <p:cNvSpPr/>
          <p:nvPr/>
        </p:nvSpPr>
        <p:spPr>
          <a:xfrm>
            <a:off x="3765322" y="2716271"/>
            <a:ext cx="6477294" cy="10900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D93C3-196D-87CF-5AF1-6F8EC1A2C9F9}"/>
              </a:ext>
            </a:extLst>
          </p:cNvPr>
          <p:cNvSpPr/>
          <p:nvPr/>
        </p:nvSpPr>
        <p:spPr>
          <a:xfrm>
            <a:off x="3765321" y="3823520"/>
            <a:ext cx="3238355" cy="21557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2F3E7-C3DF-3827-737C-F13F19B9C688}"/>
              </a:ext>
            </a:extLst>
          </p:cNvPr>
          <p:cNvSpPr/>
          <p:nvPr/>
        </p:nvSpPr>
        <p:spPr>
          <a:xfrm>
            <a:off x="7003969" y="3823520"/>
            <a:ext cx="3238647" cy="21557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323E1-1948-975E-0E5D-11524CA3C9D5}"/>
              </a:ext>
            </a:extLst>
          </p:cNvPr>
          <p:cNvSpPr/>
          <p:nvPr/>
        </p:nvSpPr>
        <p:spPr>
          <a:xfrm>
            <a:off x="3765321" y="5979214"/>
            <a:ext cx="3238355" cy="21557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331B89-2CF8-BE3D-1FED-F4A0C17A793E}"/>
              </a:ext>
            </a:extLst>
          </p:cNvPr>
          <p:cNvSpPr/>
          <p:nvPr/>
        </p:nvSpPr>
        <p:spPr>
          <a:xfrm>
            <a:off x="7004261" y="5979226"/>
            <a:ext cx="3238355" cy="21557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01">
            <a:extLst>
              <a:ext uri="{FF2B5EF4-FFF2-40B4-BE49-F238E27FC236}">
                <a16:creationId xmlns:a16="http://schemas.microsoft.com/office/drawing/2014/main" id="{78CED8A4-60A9-6971-EEB1-5F1E708D467C}"/>
              </a:ext>
            </a:extLst>
          </p:cNvPr>
          <p:cNvSpPr txBox="1"/>
          <p:nvPr/>
        </p:nvSpPr>
        <p:spPr>
          <a:xfrm>
            <a:off x="5767744" y="3003063"/>
            <a:ext cx="34779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Label</a:t>
            </a:r>
            <a:endParaRPr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01">
            <a:extLst>
              <a:ext uri="{FF2B5EF4-FFF2-40B4-BE49-F238E27FC236}">
                <a16:creationId xmlns:a16="http://schemas.microsoft.com/office/drawing/2014/main" id="{42602E56-6B6F-C042-580C-57898EC80670}"/>
              </a:ext>
            </a:extLst>
          </p:cNvPr>
          <p:cNvSpPr txBox="1"/>
          <p:nvPr/>
        </p:nvSpPr>
        <p:spPr>
          <a:xfrm rot="16200000">
            <a:off x="654755" y="4952397"/>
            <a:ext cx="347793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Label</a:t>
            </a:r>
            <a:endParaRPr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301">
            <a:extLst>
              <a:ext uri="{FF2B5EF4-FFF2-40B4-BE49-F238E27FC236}">
                <a16:creationId xmlns:a16="http://schemas.microsoft.com/office/drawing/2014/main" id="{431CCC5A-14C8-7638-2C96-03FFFAF22C25}"/>
              </a:ext>
            </a:extLst>
          </p:cNvPr>
          <p:cNvSpPr txBox="1"/>
          <p:nvPr/>
        </p:nvSpPr>
        <p:spPr>
          <a:xfrm>
            <a:off x="3764444" y="4391575"/>
            <a:ext cx="3238647" cy="98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</a:t>
            </a:r>
          </a:p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469</a:t>
            </a:r>
            <a:endParaRPr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01">
            <a:extLst>
              <a:ext uri="{FF2B5EF4-FFF2-40B4-BE49-F238E27FC236}">
                <a16:creationId xmlns:a16="http://schemas.microsoft.com/office/drawing/2014/main" id="{8B403A1F-0938-CF81-3256-458E8B58CC71}"/>
              </a:ext>
            </a:extLst>
          </p:cNvPr>
          <p:cNvSpPr txBox="1"/>
          <p:nvPr/>
        </p:nvSpPr>
        <p:spPr>
          <a:xfrm>
            <a:off x="7003676" y="4391575"/>
            <a:ext cx="3238355" cy="98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</a:t>
            </a:r>
          </a:p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939</a:t>
            </a:r>
            <a:endParaRPr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301">
            <a:extLst>
              <a:ext uri="{FF2B5EF4-FFF2-40B4-BE49-F238E27FC236}">
                <a16:creationId xmlns:a16="http://schemas.microsoft.com/office/drawing/2014/main" id="{3AFB3E0F-4C72-C617-22B5-B7E801B9C10A}"/>
              </a:ext>
            </a:extLst>
          </p:cNvPr>
          <p:cNvSpPr txBox="1"/>
          <p:nvPr/>
        </p:nvSpPr>
        <p:spPr>
          <a:xfrm>
            <a:off x="3764444" y="6525175"/>
            <a:ext cx="3238647" cy="98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</a:t>
            </a:r>
          </a:p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232</a:t>
            </a:r>
            <a:endParaRPr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301">
            <a:extLst>
              <a:ext uri="{FF2B5EF4-FFF2-40B4-BE49-F238E27FC236}">
                <a16:creationId xmlns:a16="http://schemas.microsoft.com/office/drawing/2014/main" id="{207DE159-CC76-4CC6-A945-86686CD3CB87}"/>
              </a:ext>
            </a:extLst>
          </p:cNvPr>
          <p:cNvSpPr txBox="1"/>
          <p:nvPr/>
        </p:nvSpPr>
        <p:spPr>
          <a:xfrm>
            <a:off x="7003091" y="6525175"/>
            <a:ext cx="3220000" cy="98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</a:t>
            </a:r>
          </a:p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4660</a:t>
            </a:r>
            <a:endParaRPr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274">
            <a:extLst>
              <a:ext uri="{FF2B5EF4-FFF2-40B4-BE49-F238E27FC236}">
                <a16:creationId xmlns:a16="http://schemas.microsoft.com/office/drawing/2014/main" id="{83A1CE97-D4BF-1236-6493-422D158ECC91}"/>
              </a:ext>
            </a:extLst>
          </p:cNvPr>
          <p:cNvGrpSpPr/>
          <p:nvPr/>
        </p:nvGrpSpPr>
        <p:grpSpPr>
          <a:xfrm>
            <a:off x="1022122" y="8518054"/>
            <a:ext cx="9220494" cy="1261717"/>
            <a:chOff x="1028700" y="1028703"/>
            <a:chExt cx="6459220" cy="2233930"/>
          </a:xfrm>
        </p:grpSpPr>
        <p:sp>
          <p:nvSpPr>
            <p:cNvPr id="21" name="object 275">
              <a:extLst>
                <a:ext uri="{FF2B5EF4-FFF2-40B4-BE49-F238E27FC236}">
                  <a16:creationId xmlns:a16="http://schemas.microsoft.com/office/drawing/2014/main" id="{CA6AAE38-C91D-61A7-00F2-5CC72FDC9BD1}"/>
                </a:ext>
              </a:extLst>
            </p:cNvPr>
            <p:cNvSpPr/>
            <p:nvPr/>
          </p:nvSpPr>
          <p:spPr>
            <a:xfrm>
              <a:off x="1168057" y="1168412"/>
              <a:ext cx="6306185" cy="2071370"/>
            </a:xfrm>
            <a:custGeom>
              <a:avLst/>
              <a:gdLst/>
              <a:ahLst/>
              <a:cxnLst/>
              <a:rect l="l" t="t" r="r" b="b"/>
              <a:pathLst>
                <a:path w="6306184" h="2071370">
                  <a:moveTo>
                    <a:pt x="6305613" y="0"/>
                  </a:moveTo>
                  <a:lnTo>
                    <a:pt x="6210503" y="0"/>
                  </a:lnTo>
                  <a:lnTo>
                    <a:pt x="6210503" y="1977390"/>
                  </a:lnTo>
                  <a:lnTo>
                    <a:pt x="0" y="1977390"/>
                  </a:lnTo>
                  <a:lnTo>
                    <a:pt x="0" y="2071370"/>
                  </a:lnTo>
                  <a:lnTo>
                    <a:pt x="6305613" y="2071370"/>
                  </a:lnTo>
                  <a:lnTo>
                    <a:pt x="6305613" y="1977390"/>
                  </a:lnTo>
                  <a:lnTo>
                    <a:pt x="6305613" y="0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6">
              <a:extLst>
                <a:ext uri="{FF2B5EF4-FFF2-40B4-BE49-F238E27FC236}">
                  <a16:creationId xmlns:a16="http://schemas.microsoft.com/office/drawing/2014/main" id="{C1836246-976D-BDC1-C740-7F18F91076FA}"/>
                </a:ext>
              </a:extLst>
            </p:cNvPr>
            <p:cNvSpPr/>
            <p:nvPr/>
          </p:nvSpPr>
          <p:spPr>
            <a:xfrm>
              <a:off x="1145933" y="1145552"/>
              <a:ext cx="6342380" cy="2117090"/>
            </a:xfrm>
            <a:custGeom>
              <a:avLst/>
              <a:gdLst/>
              <a:ahLst/>
              <a:cxnLst/>
              <a:rect l="l" t="t" r="r" b="b"/>
              <a:pathLst>
                <a:path w="6342380" h="2117090">
                  <a:moveTo>
                    <a:pt x="6341872" y="0"/>
                  </a:moveTo>
                  <a:lnTo>
                    <a:pt x="6232614" y="0"/>
                  </a:lnTo>
                  <a:lnTo>
                    <a:pt x="6232614" y="22860"/>
                  </a:lnTo>
                  <a:lnTo>
                    <a:pt x="6327737" y="22860"/>
                  </a:lnTo>
                  <a:lnTo>
                    <a:pt x="6327737" y="2094230"/>
                  </a:lnTo>
                  <a:lnTo>
                    <a:pt x="22123" y="2094230"/>
                  </a:lnTo>
                  <a:lnTo>
                    <a:pt x="22123" y="2000250"/>
                  </a:lnTo>
                  <a:lnTo>
                    <a:pt x="0" y="2000250"/>
                  </a:lnTo>
                  <a:lnTo>
                    <a:pt x="0" y="2094230"/>
                  </a:lnTo>
                  <a:lnTo>
                    <a:pt x="0" y="2117090"/>
                  </a:lnTo>
                  <a:lnTo>
                    <a:pt x="6341872" y="2117090"/>
                  </a:lnTo>
                  <a:lnTo>
                    <a:pt x="6341872" y="2094230"/>
                  </a:lnTo>
                  <a:lnTo>
                    <a:pt x="6341872" y="22860"/>
                  </a:lnTo>
                  <a:lnTo>
                    <a:pt x="6341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77">
              <a:extLst>
                <a:ext uri="{FF2B5EF4-FFF2-40B4-BE49-F238E27FC236}">
                  <a16:creationId xmlns:a16="http://schemas.microsoft.com/office/drawing/2014/main" id="{0E0F62D7-0000-C18A-A80F-2364A9C76F5D}"/>
                </a:ext>
              </a:extLst>
            </p:cNvPr>
            <p:cNvSpPr/>
            <p:nvPr/>
          </p:nvSpPr>
          <p:spPr>
            <a:xfrm>
              <a:off x="1050820" y="1050823"/>
              <a:ext cx="6306185" cy="2072639"/>
            </a:xfrm>
            <a:custGeom>
              <a:avLst/>
              <a:gdLst/>
              <a:ahLst/>
              <a:cxnLst/>
              <a:rect l="l" t="t" r="r" b="b"/>
              <a:pathLst>
                <a:path w="6306184" h="2072639">
                  <a:moveTo>
                    <a:pt x="6305619" y="2072233"/>
                  </a:moveTo>
                  <a:lnTo>
                    <a:pt x="0" y="2072233"/>
                  </a:lnTo>
                  <a:lnTo>
                    <a:pt x="0" y="0"/>
                  </a:lnTo>
                  <a:lnTo>
                    <a:pt x="6305619" y="0"/>
                  </a:lnTo>
                  <a:lnTo>
                    <a:pt x="6305619" y="2072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78">
              <a:extLst>
                <a:ext uri="{FF2B5EF4-FFF2-40B4-BE49-F238E27FC236}">
                  <a16:creationId xmlns:a16="http://schemas.microsoft.com/office/drawing/2014/main" id="{6F2C9BF1-7262-EC5A-E368-562E4211626E}"/>
                </a:ext>
              </a:extLst>
            </p:cNvPr>
            <p:cNvSpPr/>
            <p:nvPr/>
          </p:nvSpPr>
          <p:spPr>
            <a:xfrm>
              <a:off x="1028687" y="1028712"/>
              <a:ext cx="6350000" cy="2117090"/>
            </a:xfrm>
            <a:custGeom>
              <a:avLst/>
              <a:gdLst/>
              <a:ahLst/>
              <a:cxnLst/>
              <a:rect l="l" t="t" r="r" b="b"/>
              <a:pathLst>
                <a:path w="6350000" h="2117090">
                  <a:moveTo>
                    <a:pt x="634986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094230"/>
                  </a:lnTo>
                  <a:lnTo>
                    <a:pt x="0" y="2117090"/>
                  </a:lnTo>
                  <a:lnTo>
                    <a:pt x="6349860" y="2117090"/>
                  </a:lnTo>
                  <a:lnTo>
                    <a:pt x="6349860" y="2094344"/>
                  </a:lnTo>
                  <a:lnTo>
                    <a:pt x="6349860" y="22110"/>
                  </a:lnTo>
                  <a:lnTo>
                    <a:pt x="6327749" y="22110"/>
                  </a:lnTo>
                  <a:lnTo>
                    <a:pt x="6327749" y="2094230"/>
                  </a:lnTo>
                  <a:lnTo>
                    <a:pt x="22123" y="2094230"/>
                  </a:lnTo>
                  <a:lnTo>
                    <a:pt x="22123" y="21590"/>
                  </a:lnTo>
                  <a:lnTo>
                    <a:pt x="6349860" y="21590"/>
                  </a:lnTo>
                  <a:lnTo>
                    <a:pt x="6349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1">
            <a:extLst>
              <a:ext uri="{FF2B5EF4-FFF2-40B4-BE49-F238E27FC236}">
                <a16:creationId xmlns:a16="http://schemas.microsoft.com/office/drawing/2014/main" id="{858DFCD8-3D5A-AF2F-2EDC-69C9C69501AE}"/>
              </a:ext>
            </a:extLst>
          </p:cNvPr>
          <p:cNvSpPr txBox="1"/>
          <p:nvPr/>
        </p:nvSpPr>
        <p:spPr>
          <a:xfrm>
            <a:off x="2630966" y="8953566"/>
            <a:ext cx="34779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= Default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301">
            <a:extLst>
              <a:ext uri="{FF2B5EF4-FFF2-40B4-BE49-F238E27FC236}">
                <a16:creationId xmlns:a16="http://schemas.microsoft.com/office/drawing/2014/main" id="{62FD594F-43C0-9F24-BF17-287EA07424FD}"/>
              </a:ext>
            </a:extLst>
          </p:cNvPr>
          <p:cNvSpPr txBox="1"/>
          <p:nvPr/>
        </p:nvSpPr>
        <p:spPr>
          <a:xfrm>
            <a:off x="5554394" y="8940168"/>
            <a:ext cx="34779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=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E9FF20-64A9-57C4-A22C-8A92BD19BC2D}"/>
              </a:ext>
            </a:extLst>
          </p:cNvPr>
          <p:cNvSpPr/>
          <p:nvPr/>
        </p:nvSpPr>
        <p:spPr>
          <a:xfrm>
            <a:off x="10765966" y="3806313"/>
            <a:ext cx="6515832" cy="3733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Hasil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aktualnya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</a:p>
          <a:p>
            <a:pPr algn="just">
              <a:lnSpc>
                <a:spcPct val="1500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Hasil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default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aktualnya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30">
            <a:extLst>
              <a:ext uri="{FF2B5EF4-FFF2-40B4-BE49-F238E27FC236}">
                <a16:creationId xmlns:a16="http://schemas.microsoft.com/office/drawing/2014/main" id="{2F2C51D0-5031-A04D-171C-2F33FBE1D3CF}"/>
              </a:ext>
            </a:extLst>
          </p:cNvPr>
          <p:cNvGrpSpPr/>
          <p:nvPr/>
        </p:nvGrpSpPr>
        <p:grpSpPr>
          <a:xfrm>
            <a:off x="1028699" y="542290"/>
            <a:ext cx="8115301" cy="1172210"/>
            <a:chOff x="1028700" y="2176343"/>
            <a:chExt cx="16230600" cy="2010410"/>
          </a:xfrm>
        </p:grpSpPr>
        <p:sp>
          <p:nvSpPr>
            <p:cNvPr id="26" name="object 231">
              <a:extLst>
                <a:ext uri="{FF2B5EF4-FFF2-40B4-BE49-F238E27FC236}">
                  <a16:creationId xmlns:a16="http://schemas.microsoft.com/office/drawing/2014/main" id="{E9405F51-03D8-8EDE-8FC6-402634E880F7}"/>
                </a:ext>
              </a:extLst>
            </p:cNvPr>
            <p:cNvSpPr/>
            <p:nvPr/>
          </p:nvSpPr>
          <p:spPr>
            <a:xfrm>
              <a:off x="1168057" y="2316047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2">
              <a:extLst>
                <a:ext uri="{FF2B5EF4-FFF2-40B4-BE49-F238E27FC236}">
                  <a16:creationId xmlns:a16="http://schemas.microsoft.com/office/drawing/2014/main" id="{9B5C31AE-640A-F396-BCD6-9BB59A1641EC}"/>
                </a:ext>
              </a:extLst>
            </p:cNvPr>
            <p:cNvSpPr/>
            <p:nvPr/>
          </p:nvSpPr>
          <p:spPr>
            <a:xfrm>
              <a:off x="1145933" y="229318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3">
              <a:extLst>
                <a:ext uri="{FF2B5EF4-FFF2-40B4-BE49-F238E27FC236}">
                  <a16:creationId xmlns:a16="http://schemas.microsoft.com/office/drawing/2014/main" id="{EED777A0-7BE3-E03E-4148-A4307ABE5706}"/>
                </a:ext>
              </a:extLst>
            </p:cNvPr>
            <p:cNvSpPr/>
            <p:nvPr/>
          </p:nvSpPr>
          <p:spPr>
            <a:xfrm>
              <a:off x="1050820" y="2198463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4">
              <a:extLst>
                <a:ext uri="{FF2B5EF4-FFF2-40B4-BE49-F238E27FC236}">
                  <a16:creationId xmlns:a16="http://schemas.microsoft.com/office/drawing/2014/main" id="{D1156218-B387-7ABC-3DBD-6AAFA51367F9}"/>
                </a:ext>
              </a:extLst>
            </p:cNvPr>
            <p:cNvSpPr/>
            <p:nvPr/>
          </p:nvSpPr>
          <p:spPr>
            <a:xfrm>
              <a:off x="1028687" y="217634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13"/>
                  </a:lnTo>
                  <a:lnTo>
                    <a:pt x="16113367" y="1870710"/>
                  </a:lnTo>
                  <a:lnTo>
                    <a:pt x="16113367" y="22123"/>
                  </a:lnTo>
                  <a:lnTo>
                    <a:pt x="16091243" y="22123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E400ABD-F195-1478-6C92-80921AB24DB1}"/>
              </a:ext>
            </a:extLst>
          </p:cNvPr>
          <p:cNvSpPr/>
          <p:nvPr/>
        </p:nvSpPr>
        <p:spPr>
          <a:xfrm>
            <a:off x="1066800" y="542074"/>
            <a:ext cx="8017166" cy="10962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Dampak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Positive dan False Negative </a:t>
            </a:r>
          </a:p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 Taiwan</a:t>
            </a:r>
          </a:p>
        </p:txBody>
      </p:sp>
      <p:grpSp>
        <p:nvGrpSpPr>
          <p:cNvPr id="34" name="object 237">
            <a:extLst>
              <a:ext uri="{FF2B5EF4-FFF2-40B4-BE49-F238E27FC236}">
                <a16:creationId xmlns:a16="http://schemas.microsoft.com/office/drawing/2014/main" id="{07393CB9-CC7B-E6F2-9698-2046DA403A24}"/>
              </a:ext>
            </a:extLst>
          </p:cNvPr>
          <p:cNvGrpSpPr/>
          <p:nvPr/>
        </p:nvGrpSpPr>
        <p:grpSpPr>
          <a:xfrm>
            <a:off x="990600" y="2724040"/>
            <a:ext cx="8115300" cy="4934060"/>
            <a:chOff x="1028700" y="4532934"/>
            <a:chExt cx="8115300" cy="4725670"/>
          </a:xfrm>
        </p:grpSpPr>
        <p:sp>
          <p:nvSpPr>
            <p:cNvPr id="35" name="object 238">
              <a:extLst>
                <a:ext uri="{FF2B5EF4-FFF2-40B4-BE49-F238E27FC236}">
                  <a16:creationId xmlns:a16="http://schemas.microsoft.com/office/drawing/2014/main" id="{0831F087-DFEB-8F25-D003-6FF14FBAAD6B}"/>
                </a:ext>
              </a:extLst>
            </p:cNvPr>
            <p:cNvSpPr/>
            <p:nvPr/>
          </p:nvSpPr>
          <p:spPr>
            <a:xfrm>
              <a:off x="1168057" y="4672646"/>
              <a:ext cx="7954009" cy="4563110"/>
            </a:xfrm>
            <a:custGeom>
              <a:avLst/>
              <a:gdLst/>
              <a:ahLst/>
              <a:cxnLst/>
              <a:rect l="l" t="t" r="r" b="b"/>
              <a:pathLst>
                <a:path w="7954009" h="4563109">
                  <a:moveTo>
                    <a:pt x="7953819" y="0"/>
                  </a:moveTo>
                  <a:lnTo>
                    <a:pt x="7858696" y="0"/>
                  </a:lnTo>
                  <a:lnTo>
                    <a:pt x="7858696" y="4467860"/>
                  </a:lnTo>
                  <a:lnTo>
                    <a:pt x="0" y="4467860"/>
                  </a:lnTo>
                  <a:lnTo>
                    <a:pt x="0" y="4563110"/>
                  </a:lnTo>
                  <a:lnTo>
                    <a:pt x="7953819" y="4563110"/>
                  </a:lnTo>
                  <a:lnTo>
                    <a:pt x="7953819" y="446786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39">
              <a:extLst>
                <a:ext uri="{FF2B5EF4-FFF2-40B4-BE49-F238E27FC236}">
                  <a16:creationId xmlns:a16="http://schemas.microsoft.com/office/drawing/2014/main" id="{D099EBCD-979D-1C40-79D9-01DA38140833}"/>
                </a:ext>
              </a:extLst>
            </p:cNvPr>
            <p:cNvSpPr/>
            <p:nvPr/>
          </p:nvSpPr>
          <p:spPr>
            <a:xfrm>
              <a:off x="1145933" y="4649786"/>
              <a:ext cx="7998459" cy="4608830"/>
            </a:xfrm>
            <a:custGeom>
              <a:avLst/>
              <a:gdLst/>
              <a:ahLst/>
              <a:cxnLst/>
              <a:rect l="l" t="t" r="r" b="b"/>
              <a:pathLst>
                <a:path w="7998459" h="460883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4490720"/>
                  </a:lnTo>
                  <a:lnTo>
                    <a:pt x="0" y="4490720"/>
                  </a:lnTo>
                  <a:lnTo>
                    <a:pt x="0" y="4585970"/>
                  </a:lnTo>
                  <a:lnTo>
                    <a:pt x="0" y="4608830"/>
                  </a:lnTo>
                  <a:lnTo>
                    <a:pt x="7998053" y="4608830"/>
                  </a:lnTo>
                  <a:lnTo>
                    <a:pt x="7998053" y="458597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40">
              <a:extLst>
                <a:ext uri="{FF2B5EF4-FFF2-40B4-BE49-F238E27FC236}">
                  <a16:creationId xmlns:a16="http://schemas.microsoft.com/office/drawing/2014/main" id="{D2C5E371-51E9-3F3D-F83D-55DB1F4EE140}"/>
                </a:ext>
              </a:extLst>
            </p:cNvPr>
            <p:cNvSpPr/>
            <p:nvPr/>
          </p:nvSpPr>
          <p:spPr>
            <a:xfrm>
              <a:off x="1050820" y="4555055"/>
              <a:ext cx="7954009" cy="4564380"/>
            </a:xfrm>
            <a:custGeom>
              <a:avLst/>
              <a:gdLst/>
              <a:ahLst/>
              <a:cxnLst/>
              <a:rect l="l" t="t" r="r" b="b"/>
              <a:pathLst>
                <a:path w="7954009" h="4564380">
                  <a:moveTo>
                    <a:pt x="7953821" y="4563886"/>
                  </a:moveTo>
                  <a:lnTo>
                    <a:pt x="0" y="4563886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4563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41">
              <a:extLst>
                <a:ext uri="{FF2B5EF4-FFF2-40B4-BE49-F238E27FC236}">
                  <a16:creationId xmlns:a16="http://schemas.microsoft.com/office/drawing/2014/main" id="{E6F00CF7-0E43-8E71-3790-C2C02CF297F9}"/>
                </a:ext>
              </a:extLst>
            </p:cNvPr>
            <p:cNvSpPr/>
            <p:nvPr/>
          </p:nvSpPr>
          <p:spPr>
            <a:xfrm>
              <a:off x="1028687" y="4532946"/>
              <a:ext cx="7998459" cy="4607560"/>
            </a:xfrm>
            <a:custGeom>
              <a:avLst/>
              <a:gdLst/>
              <a:ahLst/>
              <a:cxnLst/>
              <a:rect l="l" t="t" r="r" b="b"/>
              <a:pathLst>
                <a:path w="7998459" h="4607559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4585970"/>
                  </a:lnTo>
                  <a:lnTo>
                    <a:pt x="0" y="4607560"/>
                  </a:lnTo>
                  <a:lnTo>
                    <a:pt x="7998066" y="4607560"/>
                  </a:lnTo>
                  <a:lnTo>
                    <a:pt x="7998066" y="4585995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56A616B-B86A-A4C7-F54B-FB7DAEB565BF}"/>
              </a:ext>
            </a:extLst>
          </p:cNvPr>
          <p:cNvSpPr txBox="1"/>
          <p:nvPr/>
        </p:nvSpPr>
        <p:spPr>
          <a:xfrm>
            <a:off x="1129664" y="3086100"/>
            <a:ext cx="7837065" cy="414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: 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Berpotensi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menaikkan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: 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Berpotensi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kerugian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bank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pemberian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treatment salah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sasaran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grpSp>
        <p:nvGrpSpPr>
          <p:cNvPr id="41" name="object 242">
            <a:extLst>
              <a:ext uri="{FF2B5EF4-FFF2-40B4-BE49-F238E27FC236}">
                <a16:creationId xmlns:a16="http://schemas.microsoft.com/office/drawing/2014/main" id="{BD35ECE2-15AD-3B3E-C8F6-9323C6CE1B51}"/>
              </a:ext>
            </a:extLst>
          </p:cNvPr>
          <p:cNvGrpSpPr/>
          <p:nvPr/>
        </p:nvGrpSpPr>
        <p:grpSpPr>
          <a:xfrm>
            <a:off x="9716688" y="2724053"/>
            <a:ext cx="7580725" cy="4910192"/>
            <a:chOff x="9653232" y="4532936"/>
            <a:chExt cx="7606665" cy="4718050"/>
          </a:xfrm>
        </p:grpSpPr>
        <p:sp>
          <p:nvSpPr>
            <p:cNvPr id="42" name="object 243">
              <a:extLst>
                <a:ext uri="{FF2B5EF4-FFF2-40B4-BE49-F238E27FC236}">
                  <a16:creationId xmlns:a16="http://schemas.microsoft.com/office/drawing/2014/main" id="{6BB660DB-C8A2-23F9-9E39-88BB4C55D327}"/>
                </a:ext>
              </a:extLst>
            </p:cNvPr>
            <p:cNvSpPr/>
            <p:nvPr/>
          </p:nvSpPr>
          <p:spPr>
            <a:xfrm>
              <a:off x="9774047" y="4653596"/>
              <a:ext cx="7466330" cy="4585970"/>
            </a:xfrm>
            <a:custGeom>
              <a:avLst/>
              <a:gdLst/>
              <a:ahLst/>
              <a:cxnLst/>
              <a:rect l="l" t="t" r="r" b="b"/>
              <a:pathLst>
                <a:path w="7466330" h="4585970">
                  <a:moveTo>
                    <a:pt x="7466063" y="0"/>
                  </a:moveTo>
                  <a:lnTo>
                    <a:pt x="7383602" y="0"/>
                  </a:lnTo>
                  <a:lnTo>
                    <a:pt x="7383602" y="4503420"/>
                  </a:lnTo>
                  <a:lnTo>
                    <a:pt x="0" y="4503420"/>
                  </a:lnTo>
                  <a:lnTo>
                    <a:pt x="0" y="4585970"/>
                  </a:lnTo>
                  <a:lnTo>
                    <a:pt x="7466063" y="4585970"/>
                  </a:lnTo>
                  <a:lnTo>
                    <a:pt x="7466063" y="4503420"/>
                  </a:lnTo>
                  <a:lnTo>
                    <a:pt x="7466063" y="0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4">
              <a:extLst>
                <a:ext uri="{FF2B5EF4-FFF2-40B4-BE49-F238E27FC236}">
                  <a16:creationId xmlns:a16="http://schemas.microsoft.com/office/drawing/2014/main" id="{12E80280-5259-F0A7-E8D4-6F4391EF81B6}"/>
                </a:ext>
              </a:extLst>
            </p:cNvPr>
            <p:cNvSpPr/>
            <p:nvPr/>
          </p:nvSpPr>
          <p:spPr>
            <a:xfrm>
              <a:off x="9754870" y="4634546"/>
              <a:ext cx="7504430" cy="4616450"/>
            </a:xfrm>
            <a:custGeom>
              <a:avLst/>
              <a:gdLst/>
              <a:ahLst/>
              <a:cxnLst/>
              <a:rect l="l" t="t" r="r" b="b"/>
              <a:pathLst>
                <a:path w="7504430" h="4616450">
                  <a:moveTo>
                    <a:pt x="7504417" y="0"/>
                  </a:moveTo>
                  <a:lnTo>
                    <a:pt x="7402779" y="0"/>
                  </a:lnTo>
                  <a:lnTo>
                    <a:pt x="7402779" y="19050"/>
                  </a:lnTo>
                  <a:lnTo>
                    <a:pt x="7485240" y="19050"/>
                  </a:lnTo>
                  <a:lnTo>
                    <a:pt x="7485240" y="4605020"/>
                  </a:lnTo>
                  <a:lnTo>
                    <a:pt x="19177" y="4605020"/>
                  </a:lnTo>
                  <a:lnTo>
                    <a:pt x="19177" y="4522470"/>
                  </a:lnTo>
                  <a:lnTo>
                    <a:pt x="0" y="4522470"/>
                  </a:lnTo>
                  <a:lnTo>
                    <a:pt x="0" y="4605020"/>
                  </a:lnTo>
                  <a:lnTo>
                    <a:pt x="0" y="4616450"/>
                  </a:lnTo>
                  <a:lnTo>
                    <a:pt x="7504417" y="4616450"/>
                  </a:lnTo>
                  <a:lnTo>
                    <a:pt x="7504417" y="4605020"/>
                  </a:lnTo>
                  <a:lnTo>
                    <a:pt x="7504417" y="19050"/>
                  </a:lnTo>
                  <a:lnTo>
                    <a:pt x="7504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45">
              <a:extLst>
                <a:ext uri="{FF2B5EF4-FFF2-40B4-BE49-F238E27FC236}">
                  <a16:creationId xmlns:a16="http://schemas.microsoft.com/office/drawing/2014/main" id="{EF41248D-8CBE-3A9E-3118-0D92645BE1C9}"/>
                </a:ext>
              </a:extLst>
            </p:cNvPr>
            <p:cNvSpPr/>
            <p:nvPr/>
          </p:nvSpPr>
          <p:spPr>
            <a:xfrm>
              <a:off x="9672409" y="5119271"/>
              <a:ext cx="7466330" cy="4018279"/>
            </a:xfrm>
            <a:custGeom>
              <a:avLst/>
              <a:gdLst/>
              <a:ahLst/>
              <a:cxnLst/>
              <a:rect l="l" t="t" r="r" b="b"/>
              <a:pathLst>
                <a:path w="7466330" h="4018279">
                  <a:moveTo>
                    <a:pt x="0" y="4018213"/>
                  </a:moveTo>
                  <a:lnTo>
                    <a:pt x="7466072" y="4018213"/>
                  </a:lnTo>
                  <a:lnTo>
                    <a:pt x="7466072" y="0"/>
                  </a:lnTo>
                  <a:lnTo>
                    <a:pt x="0" y="0"/>
                  </a:lnTo>
                  <a:lnTo>
                    <a:pt x="0" y="401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46">
              <a:extLst>
                <a:ext uri="{FF2B5EF4-FFF2-40B4-BE49-F238E27FC236}">
                  <a16:creationId xmlns:a16="http://schemas.microsoft.com/office/drawing/2014/main" id="{44F33863-1C84-4F5B-C0AF-56A85966FDF6}"/>
                </a:ext>
              </a:extLst>
            </p:cNvPr>
            <p:cNvSpPr/>
            <p:nvPr/>
          </p:nvSpPr>
          <p:spPr>
            <a:xfrm>
              <a:off x="9653232" y="4532946"/>
              <a:ext cx="7504430" cy="4624070"/>
            </a:xfrm>
            <a:custGeom>
              <a:avLst/>
              <a:gdLst/>
              <a:ahLst/>
              <a:cxnLst/>
              <a:rect l="l" t="t" r="r" b="b"/>
              <a:pathLst>
                <a:path w="7504430" h="4624070">
                  <a:moveTo>
                    <a:pt x="7504417" y="4605020"/>
                  </a:moveTo>
                  <a:lnTo>
                    <a:pt x="19177" y="4605020"/>
                  </a:lnTo>
                  <a:lnTo>
                    <a:pt x="19177" y="19050"/>
                  </a:lnTo>
                  <a:lnTo>
                    <a:pt x="0" y="19050"/>
                  </a:lnTo>
                  <a:lnTo>
                    <a:pt x="0" y="4605020"/>
                  </a:lnTo>
                  <a:lnTo>
                    <a:pt x="0" y="4624070"/>
                  </a:lnTo>
                  <a:lnTo>
                    <a:pt x="7504417" y="4624070"/>
                  </a:lnTo>
                  <a:lnTo>
                    <a:pt x="7504417" y="4605020"/>
                  </a:lnTo>
                  <a:close/>
                </a:path>
                <a:path w="7504430" h="4624070">
                  <a:moveTo>
                    <a:pt x="7504417" y="19177"/>
                  </a:moveTo>
                  <a:lnTo>
                    <a:pt x="7485240" y="19177"/>
                  </a:lnTo>
                  <a:lnTo>
                    <a:pt x="7485240" y="4604550"/>
                  </a:lnTo>
                  <a:lnTo>
                    <a:pt x="7504417" y="4604550"/>
                  </a:lnTo>
                  <a:lnTo>
                    <a:pt x="7504417" y="19177"/>
                  </a:lnTo>
                  <a:close/>
                </a:path>
                <a:path w="7504430" h="4624070">
                  <a:moveTo>
                    <a:pt x="7504417" y="0"/>
                  </a:moveTo>
                  <a:lnTo>
                    <a:pt x="0" y="0"/>
                  </a:lnTo>
                  <a:lnTo>
                    <a:pt x="0" y="9893"/>
                  </a:lnTo>
                  <a:lnTo>
                    <a:pt x="7504417" y="9893"/>
                  </a:lnTo>
                  <a:lnTo>
                    <a:pt x="7504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7">
              <a:extLst>
                <a:ext uri="{FF2B5EF4-FFF2-40B4-BE49-F238E27FC236}">
                  <a16:creationId xmlns:a16="http://schemas.microsoft.com/office/drawing/2014/main" id="{DC98A831-1268-5322-6C2A-83EAA4F2C02F}"/>
                </a:ext>
              </a:extLst>
            </p:cNvPr>
            <p:cNvSpPr/>
            <p:nvPr/>
          </p:nvSpPr>
          <p:spPr>
            <a:xfrm>
              <a:off x="9663125" y="4542829"/>
              <a:ext cx="7487920" cy="576580"/>
            </a:xfrm>
            <a:custGeom>
              <a:avLst/>
              <a:gdLst/>
              <a:ahLst/>
              <a:cxnLst/>
              <a:rect l="l" t="t" r="r" b="b"/>
              <a:pathLst>
                <a:path w="7487919" h="576579">
                  <a:moveTo>
                    <a:pt x="7487824" y="576441"/>
                  </a:moveTo>
                  <a:lnTo>
                    <a:pt x="0" y="576441"/>
                  </a:lnTo>
                  <a:lnTo>
                    <a:pt x="0" y="0"/>
                  </a:lnTo>
                  <a:lnTo>
                    <a:pt x="7487824" y="0"/>
                  </a:lnTo>
                  <a:lnTo>
                    <a:pt x="7487824" y="576441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48">
              <a:extLst>
                <a:ext uri="{FF2B5EF4-FFF2-40B4-BE49-F238E27FC236}">
                  <a16:creationId xmlns:a16="http://schemas.microsoft.com/office/drawing/2014/main" id="{4D5FCAA8-E4A0-58B8-51A7-F07DBD2E3845}"/>
                </a:ext>
              </a:extLst>
            </p:cNvPr>
            <p:cNvSpPr/>
            <p:nvPr/>
          </p:nvSpPr>
          <p:spPr>
            <a:xfrm>
              <a:off x="9653232" y="4532946"/>
              <a:ext cx="7507605" cy="596265"/>
            </a:xfrm>
            <a:custGeom>
              <a:avLst/>
              <a:gdLst/>
              <a:ahLst/>
              <a:cxnLst/>
              <a:rect l="l" t="t" r="r" b="b"/>
              <a:pathLst>
                <a:path w="7507605" h="596264">
                  <a:moveTo>
                    <a:pt x="7507605" y="0"/>
                  </a:moveTo>
                  <a:lnTo>
                    <a:pt x="7487818" y="0"/>
                  </a:lnTo>
                  <a:lnTo>
                    <a:pt x="7487818" y="19786"/>
                  </a:lnTo>
                  <a:lnTo>
                    <a:pt x="7487818" y="576440"/>
                  </a:lnTo>
                  <a:lnTo>
                    <a:pt x="19773" y="576440"/>
                  </a:lnTo>
                  <a:lnTo>
                    <a:pt x="19773" y="19786"/>
                  </a:lnTo>
                  <a:lnTo>
                    <a:pt x="7487818" y="19786"/>
                  </a:lnTo>
                  <a:lnTo>
                    <a:pt x="7487818" y="0"/>
                  </a:lnTo>
                  <a:lnTo>
                    <a:pt x="19773" y="0"/>
                  </a:lnTo>
                  <a:lnTo>
                    <a:pt x="0" y="0"/>
                  </a:lnTo>
                  <a:lnTo>
                    <a:pt x="0" y="596226"/>
                  </a:lnTo>
                  <a:lnTo>
                    <a:pt x="19773" y="596226"/>
                  </a:lnTo>
                  <a:lnTo>
                    <a:pt x="7487818" y="596226"/>
                  </a:lnTo>
                  <a:lnTo>
                    <a:pt x="7507605" y="596226"/>
                  </a:lnTo>
                  <a:lnTo>
                    <a:pt x="7507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9C3B579-3884-D9C7-2026-BD5E6517A221}"/>
              </a:ext>
            </a:extLst>
          </p:cNvPr>
          <p:cNvSpPr/>
          <p:nvPr/>
        </p:nvSpPr>
        <p:spPr>
          <a:xfrm>
            <a:off x="9753600" y="2747136"/>
            <a:ext cx="7404443" cy="5675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Evaluasi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XGBOOST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468B42-94F9-22D2-F51E-94715868AB3F}"/>
              </a:ext>
            </a:extLst>
          </p:cNvPr>
          <p:cNvSpPr/>
          <p:nvPr/>
        </p:nvSpPr>
        <p:spPr>
          <a:xfrm>
            <a:off x="9982200" y="3660715"/>
            <a:ext cx="6629400" cy="39186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0.81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0.67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0.33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 0.44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(test-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0.75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(train-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0.79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620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228">
            <a:extLst>
              <a:ext uri="{FF2B5EF4-FFF2-40B4-BE49-F238E27FC236}">
                <a16:creationId xmlns:a16="http://schemas.microsoft.com/office/drawing/2014/main" id="{236C9DC1-D31B-A768-765D-64E89BB2993C}"/>
              </a:ext>
            </a:extLst>
          </p:cNvPr>
          <p:cNvSpPr txBox="1"/>
          <p:nvPr/>
        </p:nvSpPr>
        <p:spPr>
          <a:xfrm>
            <a:off x="1022122" y="1087808"/>
            <a:ext cx="480377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b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endParaRPr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object 179">
            <a:extLst>
              <a:ext uri="{FF2B5EF4-FFF2-40B4-BE49-F238E27FC236}">
                <a16:creationId xmlns:a16="http://schemas.microsoft.com/office/drawing/2014/main" id="{0872A34E-55DD-23E1-2429-58455A4F0ECE}"/>
              </a:ext>
            </a:extLst>
          </p:cNvPr>
          <p:cNvGrpSpPr/>
          <p:nvPr/>
        </p:nvGrpSpPr>
        <p:grpSpPr>
          <a:xfrm>
            <a:off x="1028700" y="2720215"/>
            <a:ext cx="10858500" cy="6537959"/>
            <a:chOff x="1028700" y="2720215"/>
            <a:chExt cx="6960234" cy="6537959"/>
          </a:xfrm>
        </p:grpSpPr>
        <p:sp>
          <p:nvSpPr>
            <p:cNvPr id="8" name="object 180">
              <a:extLst>
                <a:ext uri="{FF2B5EF4-FFF2-40B4-BE49-F238E27FC236}">
                  <a16:creationId xmlns:a16="http://schemas.microsoft.com/office/drawing/2014/main" id="{6755298B-7525-EFD0-241F-72F5C0A0CF41}"/>
                </a:ext>
              </a:extLst>
            </p:cNvPr>
            <p:cNvSpPr/>
            <p:nvPr/>
          </p:nvSpPr>
          <p:spPr>
            <a:xfrm>
              <a:off x="1168057" y="2859925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3" y="0"/>
                  </a:moveTo>
                  <a:lnTo>
                    <a:pt x="6703060" y="0"/>
                  </a:lnTo>
                  <a:lnTo>
                    <a:pt x="6703060" y="6281420"/>
                  </a:lnTo>
                  <a:lnTo>
                    <a:pt x="0" y="6281420"/>
                  </a:lnTo>
                  <a:lnTo>
                    <a:pt x="0" y="6376670"/>
                  </a:lnTo>
                  <a:lnTo>
                    <a:pt x="6798183" y="6376670"/>
                  </a:lnTo>
                  <a:lnTo>
                    <a:pt x="6798183" y="6281420"/>
                  </a:lnTo>
                  <a:lnTo>
                    <a:pt x="6798183" y="0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81">
              <a:extLst>
                <a:ext uri="{FF2B5EF4-FFF2-40B4-BE49-F238E27FC236}">
                  <a16:creationId xmlns:a16="http://schemas.microsoft.com/office/drawing/2014/main" id="{155109B1-BF10-E879-F7B5-A2D73A6102AD}"/>
                </a:ext>
              </a:extLst>
            </p:cNvPr>
            <p:cNvSpPr/>
            <p:nvPr/>
          </p:nvSpPr>
          <p:spPr>
            <a:xfrm>
              <a:off x="1145933" y="283706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17" y="0"/>
                  </a:moveTo>
                  <a:lnTo>
                    <a:pt x="6725183" y="0"/>
                  </a:lnTo>
                  <a:lnTo>
                    <a:pt x="6725183" y="22860"/>
                  </a:lnTo>
                  <a:lnTo>
                    <a:pt x="6820306" y="22860"/>
                  </a:lnTo>
                  <a:lnTo>
                    <a:pt x="6820306" y="6399530"/>
                  </a:lnTo>
                  <a:lnTo>
                    <a:pt x="22123" y="6399530"/>
                  </a:lnTo>
                  <a:lnTo>
                    <a:pt x="22123" y="6304280"/>
                  </a:lnTo>
                  <a:lnTo>
                    <a:pt x="0" y="6304280"/>
                  </a:lnTo>
                  <a:lnTo>
                    <a:pt x="0" y="6399530"/>
                  </a:lnTo>
                  <a:lnTo>
                    <a:pt x="0" y="6421120"/>
                  </a:lnTo>
                  <a:lnTo>
                    <a:pt x="6842417" y="6421120"/>
                  </a:lnTo>
                  <a:lnTo>
                    <a:pt x="6842417" y="6399530"/>
                  </a:lnTo>
                  <a:lnTo>
                    <a:pt x="6842417" y="22860"/>
                  </a:lnTo>
                  <a:lnTo>
                    <a:pt x="6842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2">
              <a:extLst>
                <a:ext uri="{FF2B5EF4-FFF2-40B4-BE49-F238E27FC236}">
                  <a16:creationId xmlns:a16="http://schemas.microsoft.com/office/drawing/2014/main" id="{82E25E9E-7290-C5DD-58F0-DD9B80E4DC7C}"/>
                </a:ext>
              </a:extLst>
            </p:cNvPr>
            <p:cNvSpPr/>
            <p:nvPr/>
          </p:nvSpPr>
          <p:spPr>
            <a:xfrm>
              <a:off x="1050820" y="2742336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5" y="6376606"/>
                  </a:moveTo>
                  <a:lnTo>
                    <a:pt x="0" y="6376606"/>
                  </a:lnTo>
                  <a:lnTo>
                    <a:pt x="0" y="0"/>
                  </a:lnTo>
                  <a:lnTo>
                    <a:pt x="6798185" y="0"/>
                  </a:lnTo>
                  <a:lnTo>
                    <a:pt x="6798185" y="6376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83">
              <a:extLst>
                <a:ext uri="{FF2B5EF4-FFF2-40B4-BE49-F238E27FC236}">
                  <a16:creationId xmlns:a16="http://schemas.microsoft.com/office/drawing/2014/main" id="{6537848A-E3D0-2BE8-E767-D7A14297F258}"/>
                </a:ext>
              </a:extLst>
            </p:cNvPr>
            <p:cNvSpPr/>
            <p:nvPr/>
          </p:nvSpPr>
          <p:spPr>
            <a:xfrm>
              <a:off x="1028687" y="272022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3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398260"/>
                  </a:lnTo>
                  <a:lnTo>
                    <a:pt x="0" y="6421120"/>
                  </a:lnTo>
                  <a:lnTo>
                    <a:pt x="6842430" y="6421120"/>
                  </a:lnTo>
                  <a:lnTo>
                    <a:pt x="6842430" y="6398730"/>
                  </a:lnTo>
                  <a:lnTo>
                    <a:pt x="6842430" y="6398260"/>
                  </a:lnTo>
                  <a:lnTo>
                    <a:pt x="6842430" y="22123"/>
                  </a:lnTo>
                  <a:lnTo>
                    <a:pt x="6820306" y="22123"/>
                  </a:lnTo>
                  <a:lnTo>
                    <a:pt x="6820306" y="6398260"/>
                  </a:lnTo>
                  <a:lnTo>
                    <a:pt x="22123" y="6398260"/>
                  </a:lnTo>
                  <a:lnTo>
                    <a:pt x="22123" y="21590"/>
                  </a:lnTo>
                  <a:lnTo>
                    <a:pt x="6842430" y="21590"/>
                  </a:lnTo>
                  <a:lnTo>
                    <a:pt x="6842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7C4963-AFC2-AFDB-35FA-F2CAB9C9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15" y="2859913"/>
            <a:ext cx="10423279" cy="625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EEC7D6-7B1B-2A22-69D8-4B9BEEDEC85D}"/>
              </a:ext>
            </a:extLst>
          </p:cNvPr>
          <p:cNvSpPr/>
          <p:nvPr/>
        </p:nvSpPr>
        <p:spPr>
          <a:xfrm>
            <a:off x="12426369" y="3771900"/>
            <a:ext cx="4832951" cy="434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PAY_1_2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 yang paling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berpengaruh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klasifikasi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302">
            <a:extLst>
              <a:ext uri="{FF2B5EF4-FFF2-40B4-BE49-F238E27FC236}">
                <a16:creationId xmlns:a16="http://schemas.microsoft.com/office/drawing/2014/main" id="{DA2C7FD7-53CF-695F-E378-6A04126C67F6}"/>
              </a:ext>
            </a:extLst>
          </p:cNvPr>
          <p:cNvGrpSpPr/>
          <p:nvPr/>
        </p:nvGrpSpPr>
        <p:grpSpPr>
          <a:xfrm>
            <a:off x="15684721" y="4076700"/>
            <a:ext cx="1040765" cy="242570"/>
            <a:chOff x="1333243" y="3799909"/>
            <a:chExt cx="1040765" cy="242570"/>
          </a:xfrm>
        </p:grpSpPr>
        <p:pic>
          <p:nvPicPr>
            <p:cNvPr id="21" name="object 303">
              <a:extLst>
                <a:ext uri="{FF2B5EF4-FFF2-40B4-BE49-F238E27FC236}">
                  <a16:creationId xmlns:a16="http://schemas.microsoft.com/office/drawing/2014/main" id="{40ADB208-A463-06F9-1BBE-B5872B99DD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4785" y="3803150"/>
              <a:ext cx="239193" cy="239193"/>
            </a:xfrm>
            <a:prstGeom prst="rect">
              <a:avLst/>
            </a:prstGeom>
          </p:spPr>
        </p:pic>
        <p:pic>
          <p:nvPicPr>
            <p:cNvPr id="22" name="object 304">
              <a:extLst>
                <a:ext uri="{FF2B5EF4-FFF2-40B4-BE49-F238E27FC236}">
                  <a16:creationId xmlns:a16="http://schemas.microsoft.com/office/drawing/2014/main" id="{81B11AD2-1F8D-F04D-469B-31E15417CCF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527" y="3799909"/>
              <a:ext cx="239193" cy="239193"/>
            </a:xfrm>
            <a:prstGeom prst="rect">
              <a:avLst/>
            </a:prstGeom>
          </p:spPr>
        </p:pic>
        <p:pic>
          <p:nvPicPr>
            <p:cNvPr id="23" name="object 305">
              <a:extLst>
                <a:ext uri="{FF2B5EF4-FFF2-40B4-BE49-F238E27FC236}">
                  <a16:creationId xmlns:a16="http://schemas.microsoft.com/office/drawing/2014/main" id="{BBB58E8A-E508-09CF-1FF7-C7061926F98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243" y="3799909"/>
              <a:ext cx="239193" cy="23919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4" descr="Cicilan Bootcamp Rakamin Academy | Danacita">
            <a:extLst>
              <a:ext uri="{FF2B5EF4-FFF2-40B4-BE49-F238E27FC236}">
                <a16:creationId xmlns:a16="http://schemas.microsoft.com/office/drawing/2014/main" id="{41BAF4BE-E3C8-5A46-8EA7-9A05A2E98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6686" y="2318054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E2CBB3-0C24-73D3-BA4F-45AEDC510648}"/>
              </a:ext>
            </a:extLst>
          </p:cNvPr>
          <p:cNvSpPr/>
          <p:nvPr/>
        </p:nvSpPr>
        <p:spPr>
          <a:xfrm>
            <a:off x="2141615" y="2171688"/>
            <a:ext cx="14088984" cy="5629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 &amp; Simulation</a:t>
            </a:r>
          </a:p>
        </p:txBody>
      </p:sp>
    </p:spTree>
    <p:extLst>
      <p:ext uri="{BB962C8B-B14F-4D97-AF65-F5344CB8AC3E}">
        <p14:creationId xmlns:p14="http://schemas.microsoft.com/office/powerpoint/2010/main" val="138603495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12">
            <a:extLst>
              <a:ext uri="{FF2B5EF4-FFF2-40B4-BE49-F238E27FC236}">
                <a16:creationId xmlns:a16="http://schemas.microsoft.com/office/drawing/2014/main" id="{44A63621-2F15-368E-1C59-86B24CCA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4378" y="4368778"/>
            <a:ext cx="2558142" cy="1948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52E6F61-D0D5-E62A-C57D-04E05378D4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13079" y="4399573"/>
            <a:ext cx="2437204" cy="17526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F8C01B0-4294-7E4D-6B80-C457C749F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44800" y="4151678"/>
            <a:ext cx="2679122" cy="238304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BDB1C6D-DEC2-3CD2-9737-3FC9CAEAC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48447" y="1638300"/>
            <a:ext cx="1739907" cy="1739907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AC1680F1-2324-71F9-70D7-475C5D983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990190" y="7429890"/>
            <a:ext cx="2298101" cy="2005615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50B42550-F927-0915-02E6-318E43C6C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24215" y="4543000"/>
            <a:ext cx="2949212" cy="1736147"/>
          </a:xfrm>
          <a:prstGeom prst="rect">
            <a:avLst/>
          </a:prstGeom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EBE90E8D-73C0-6275-262D-7BBB57C169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914706" y="5004517"/>
            <a:ext cx="1694599" cy="760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7E08EB-90D9-AF6E-897C-3779547F61C6}"/>
              </a:ext>
            </a:extLst>
          </p:cNvPr>
          <p:cNvSpPr/>
          <p:nvPr/>
        </p:nvSpPr>
        <p:spPr>
          <a:xfrm>
            <a:off x="14600585" y="4333927"/>
            <a:ext cx="2687706" cy="828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23C9C-96F4-BAC3-0738-224D50195939}"/>
              </a:ext>
            </a:extLst>
          </p:cNvPr>
          <p:cNvSpPr/>
          <p:nvPr/>
        </p:nvSpPr>
        <p:spPr>
          <a:xfrm>
            <a:off x="14600585" y="5707647"/>
            <a:ext cx="2687706" cy="8270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8DAD0129-E6EB-B8AE-F10B-36D17336D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477158" y="5004517"/>
            <a:ext cx="1694599" cy="760704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0F8A80DF-BC58-DE24-8705-C632259CD0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200000">
            <a:off x="15694165" y="3483879"/>
            <a:ext cx="891607" cy="8028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7832AC-0E4C-E260-C942-EE332DA6E079}"/>
              </a:ext>
            </a:extLst>
          </p:cNvPr>
          <p:cNvSpPr/>
          <p:nvPr/>
        </p:nvSpPr>
        <p:spPr>
          <a:xfrm>
            <a:off x="-945118" y="6166707"/>
            <a:ext cx="4917916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User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C6744-B913-BBE4-F4BD-658EFA95EECC}"/>
              </a:ext>
            </a:extLst>
          </p:cNvPr>
          <p:cNvSpPr/>
          <p:nvPr/>
        </p:nvSpPr>
        <p:spPr>
          <a:xfrm>
            <a:off x="4580380" y="6108807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F6DC47-2E48-6A8D-2F3A-0101786F803E}"/>
              </a:ext>
            </a:extLst>
          </p:cNvPr>
          <p:cNvSpPr/>
          <p:nvPr/>
        </p:nvSpPr>
        <p:spPr>
          <a:xfrm>
            <a:off x="8865780" y="6103445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Tagihan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B3E92-5F67-DF6E-56B7-312F7086493E}"/>
              </a:ext>
            </a:extLst>
          </p:cNvPr>
          <p:cNvSpPr/>
          <p:nvPr/>
        </p:nvSpPr>
        <p:spPr>
          <a:xfrm>
            <a:off x="14607581" y="4399560"/>
            <a:ext cx="2729748" cy="783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Default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03D7A9-7C35-47B0-9D53-4BB5518EC04C}"/>
              </a:ext>
            </a:extLst>
          </p:cNvPr>
          <p:cNvSpPr/>
          <p:nvPr/>
        </p:nvSpPr>
        <p:spPr>
          <a:xfrm>
            <a:off x="14558543" y="5690072"/>
            <a:ext cx="2729748" cy="8916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150F6-D70C-736E-71CD-558A97D6130C}"/>
              </a:ext>
            </a:extLst>
          </p:cNvPr>
          <p:cNvSpPr/>
          <p:nvPr/>
        </p:nvSpPr>
        <p:spPr>
          <a:xfrm>
            <a:off x="14653526" y="682580"/>
            <a:ext cx="2729748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02D4F0-57FC-318C-A35F-7637676A9BCC}"/>
              </a:ext>
            </a:extLst>
          </p:cNvPr>
          <p:cNvSpPr/>
          <p:nvPr/>
        </p:nvSpPr>
        <p:spPr>
          <a:xfrm>
            <a:off x="14653526" y="9038826"/>
            <a:ext cx="2729748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grpSp>
        <p:nvGrpSpPr>
          <p:cNvPr id="28" name="object 230">
            <a:extLst>
              <a:ext uri="{FF2B5EF4-FFF2-40B4-BE49-F238E27FC236}">
                <a16:creationId xmlns:a16="http://schemas.microsoft.com/office/drawing/2014/main" id="{60A6E2C2-FE66-FDFC-976A-BF16BDD8DE27}"/>
              </a:ext>
            </a:extLst>
          </p:cNvPr>
          <p:cNvGrpSpPr/>
          <p:nvPr/>
        </p:nvGrpSpPr>
        <p:grpSpPr>
          <a:xfrm>
            <a:off x="1028698" y="542290"/>
            <a:ext cx="7716102" cy="1172210"/>
            <a:chOff x="1028700" y="2176343"/>
            <a:chExt cx="16230600" cy="2010410"/>
          </a:xfrm>
        </p:grpSpPr>
        <p:sp>
          <p:nvSpPr>
            <p:cNvPr id="29" name="object 231">
              <a:extLst>
                <a:ext uri="{FF2B5EF4-FFF2-40B4-BE49-F238E27FC236}">
                  <a16:creationId xmlns:a16="http://schemas.microsoft.com/office/drawing/2014/main" id="{B7CFC265-1750-C98F-E7A6-F77EBAA2A510}"/>
                </a:ext>
              </a:extLst>
            </p:cNvPr>
            <p:cNvSpPr/>
            <p:nvPr/>
          </p:nvSpPr>
          <p:spPr>
            <a:xfrm>
              <a:off x="1168057" y="2316047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2">
              <a:extLst>
                <a:ext uri="{FF2B5EF4-FFF2-40B4-BE49-F238E27FC236}">
                  <a16:creationId xmlns:a16="http://schemas.microsoft.com/office/drawing/2014/main" id="{82237976-EA1D-BC78-033D-C3CA9F5AD8C8}"/>
                </a:ext>
              </a:extLst>
            </p:cNvPr>
            <p:cNvSpPr/>
            <p:nvPr/>
          </p:nvSpPr>
          <p:spPr>
            <a:xfrm>
              <a:off x="1145933" y="229318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33">
              <a:extLst>
                <a:ext uri="{FF2B5EF4-FFF2-40B4-BE49-F238E27FC236}">
                  <a16:creationId xmlns:a16="http://schemas.microsoft.com/office/drawing/2014/main" id="{F6F99F17-7D6F-3EFE-A307-73A7FA8C6B47}"/>
                </a:ext>
              </a:extLst>
            </p:cNvPr>
            <p:cNvSpPr/>
            <p:nvPr/>
          </p:nvSpPr>
          <p:spPr>
            <a:xfrm>
              <a:off x="1050820" y="2198463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34">
              <a:extLst>
                <a:ext uri="{FF2B5EF4-FFF2-40B4-BE49-F238E27FC236}">
                  <a16:creationId xmlns:a16="http://schemas.microsoft.com/office/drawing/2014/main" id="{B0D3B6D6-B13A-3CBF-D750-1CD8E6C8454B}"/>
                </a:ext>
              </a:extLst>
            </p:cNvPr>
            <p:cNvSpPr/>
            <p:nvPr/>
          </p:nvSpPr>
          <p:spPr>
            <a:xfrm>
              <a:off x="1028687" y="217634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13"/>
                  </a:lnTo>
                  <a:lnTo>
                    <a:pt x="16113367" y="1870710"/>
                  </a:lnTo>
                  <a:lnTo>
                    <a:pt x="16113367" y="22123"/>
                  </a:lnTo>
                  <a:lnTo>
                    <a:pt x="16091243" y="22123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703754A-BC9A-A3BA-69A3-F91ADCF88D0D}"/>
              </a:ext>
            </a:extLst>
          </p:cNvPr>
          <p:cNvSpPr/>
          <p:nvPr/>
        </p:nvSpPr>
        <p:spPr>
          <a:xfrm>
            <a:off x="1066798" y="542074"/>
            <a:ext cx="7667575" cy="10962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FLOW (BEFORE MODELING)</a:t>
            </a:r>
          </a:p>
        </p:txBody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DB0C5410-9FAC-3897-3EAA-36FB819BB1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5400000">
            <a:off x="15693436" y="6629149"/>
            <a:ext cx="891607" cy="8028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12">
            <a:extLst>
              <a:ext uri="{FF2B5EF4-FFF2-40B4-BE49-F238E27FC236}">
                <a16:creationId xmlns:a16="http://schemas.microsoft.com/office/drawing/2014/main" id="{44A63621-2F15-368E-1C59-86B24CCA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196" y="3068629"/>
            <a:ext cx="1667850" cy="141888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52E6F61-D0D5-E62A-C57D-04E05378D4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9726" y="3215504"/>
            <a:ext cx="1467681" cy="1125134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F8C01B0-4294-7E4D-6B80-C457C749F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36513" y="2683781"/>
            <a:ext cx="1792228" cy="178020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BDB1C6D-DEC2-3CD2-9737-3FC9CAEAC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97715" y="1839136"/>
            <a:ext cx="1872585" cy="143376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AC1680F1-2324-71F9-70D7-475C5D983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191224" y="6204905"/>
            <a:ext cx="1850866" cy="1433760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50B42550-F927-0915-02E6-318E43C6C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691647" y="2695909"/>
            <a:ext cx="917105" cy="22791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7E08EB-90D9-AF6E-897C-3779547F61C6}"/>
              </a:ext>
            </a:extLst>
          </p:cNvPr>
          <p:cNvSpPr/>
          <p:nvPr/>
        </p:nvSpPr>
        <p:spPr>
          <a:xfrm>
            <a:off x="10725567" y="4326733"/>
            <a:ext cx="1638227" cy="11383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23C9C-96F4-BAC3-0738-224D50195939}"/>
              </a:ext>
            </a:extLst>
          </p:cNvPr>
          <p:cNvSpPr/>
          <p:nvPr/>
        </p:nvSpPr>
        <p:spPr>
          <a:xfrm>
            <a:off x="10725569" y="2216348"/>
            <a:ext cx="1638226" cy="10353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CE18D096-9257-DCE2-3AC9-FF68D7CEE1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5400000">
            <a:off x="10803647" y="5535783"/>
            <a:ext cx="995664" cy="8543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7832AC-0E4C-E260-C942-EE332DA6E079}"/>
              </a:ext>
            </a:extLst>
          </p:cNvPr>
          <p:cNvSpPr/>
          <p:nvPr/>
        </p:nvSpPr>
        <p:spPr>
          <a:xfrm>
            <a:off x="-389209" y="4389057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C6744-B913-BBE4-F4BD-658EFA95EECC}"/>
              </a:ext>
            </a:extLst>
          </p:cNvPr>
          <p:cNvSpPr/>
          <p:nvPr/>
        </p:nvSpPr>
        <p:spPr>
          <a:xfrm>
            <a:off x="1738887" y="4154001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F6DC47-2E48-6A8D-2F3A-0101786F803E}"/>
              </a:ext>
            </a:extLst>
          </p:cNvPr>
          <p:cNvSpPr/>
          <p:nvPr/>
        </p:nvSpPr>
        <p:spPr>
          <a:xfrm>
            <a:off x="4226611" y="4183295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Tagihan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B3E92-5F67-DF6E-56B7-312F7086493E}"/>
              </a:ext>
            </a:extLst>
          </p:cNvPr>
          <p:cNvSpPr/>
          <p:nvPr/>
        </p:nvSpPr>
        <p:spPr>
          <a:xfrm>
            <a:off x="10644899" y="2360366"/>
            <a:ext cx="1682817" cy="783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Default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03D7A9-7C35-47B0-9D53-4BB5518EC04C}"/>
              </a:ext>
            </a:extLst>
          </p:cNvPr>
          <p:cNvSpPr/>
          <p:nvPr/>
        </p:nvSpPr>
        <p:spPr>
          <a:xfrm>
            <a:off x="10467394" y="4434687"/>
            <a:ext cx="2176323" cy="8916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150F6-D70C-736E-71CD-558A97D6130C}"/>
              </a:ext>
            </a:extLst>
          </p:cNvPr>
          <p:cNvSpPr/>
          <p:nvPr/>
        </p:nvSpPr>
        <p:spPr>
          <a:xfrm>
            <a:off x="13051084" y="2961705"/>
            <a:ext cx="2729748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02D4F0-57FC-318C-A35F-7637676A9BCC}"/>
              </a:ext>
            </a:extLst>
          </p:cNvPr>
          <p:cNvSpPr/>
          <p:nvPr/>
        </p:nvSpPr>
        <p:spPr>
          <a:xfrm>
            <a:off x="15703434" y="7445542"/>
            <a:ext cx="2729748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9F6785-7B48-3E5D-101D-917E1468418E}"/>
              </a:ext>
            </a:extLst>
          </p:cNvPr>
          <p:cNvSpPr/>
          <p:nvPr/>
        </p:nvSpPr>
        <p:spPr>
          <a:xfrm>
            <a:off x="7490480" y="3248909"/>
            <a:ext cx="2165019" cy="121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EE6A42-82EC-2241-1E71-89458330C567}"/>
              </a:ext>
            </a:extLst>
          </p:cNvPr>
          <p:cNvSpPr/>
          <p:nvPr/>
        </p:nvSpPr>
        <p:spPr>
          <a:xfrm>
            <a:off x="7444804" y="3272896"/>
            <a:ext cx="2251404" cy="1184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34" name="Picture 20">
            <a:extLst>
              <a:ext uri="{FF2B5EF4-FFF2-40B4-BE49-F238E27FC236}">
                <a16:creationId xmlns:a16="http://schemas.microsoft.com/office/drawing/2014/main" id="{7B0EC266-0724-5EFB-BE69-30F0DE3EE6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200000">
            <a:off x="13502791" y="4431557"/>
            <a:ext cx="2093547" cy="85434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54CD89B-938E-1901-E01B-E8B59C02D1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680774" y="6440068"/>
            <a:ext cx="2672441" cy="1686537"/>
          </a:xfrm>
          <a:prstGeom prst="rect">
            <a:avLst/>
          </a:pr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E9EEC2CE-70AD-F7BB-DCF1-B640E43DE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64088" y="2477042"/>
            <a:ext cx="997255" cy="63707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4887D3B-E1D2-D909-7D12-77127F825C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485472" y="6332869"/>
            <a:ext cx="1658430" cy="1210998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64F60A0-8EEB-6D4A-200E-0F334DB806D4}"/>
              </a:ext>
            </a:extLst>
          </p:cNvPr>
          <p:cNvCxnSpPr>
            <a:cxnSpLocks/>
          </p:cNvCxnSpPr>
          <p:nvPr/>
        </p:nvCxnSpPr>
        <p:spPr>
          <a:xfrm flipH="1">
            <a:off x="11347658" y="9764811"/>
            <a:ext cx="3210592" cy="20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2FA02A-FCBE-8D34-1CE2-142BCA7173BC}"/>
              </a:ext>
            </a:extLst>
          </p:cNvPr>
          <p:cNvCxnSpPr>
            <a:cxnSpLocks/>
          </p:cNvCxnSpPr>
          <p:nvPr/>
        </p:nvCxnSpPr>
        <p:spPr>
          <a:xfrm flipV="1">
            <a:off x="11347658" y="8636179"/>
            <a:ext cx="0" cy="1128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20">
            <a:extLst>
              <a:ext uri="{FF2B5EF4-FFF2-40B4-BE49-F238E27FC236}">
                <a16:creationId xmlns:a16="http://schemas.microsoft.com/office/drawing/2014/main" id="{80168345-DD13-B087-6B0B-A733A21430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143903" y="6711246"/>
            <a:ext cx="1096810" cy="637076"/>
          </a:xfrm>
          <a:prstGeom prst="rect">
            <a:avLst/>
          </a:prstGeom>
        </p:spPr>
      </p:pic>
      <p:pic>
        <p:nvPicPr>
          <p:cNvPr id="70" name="Picture 20">
            <a:extLst>
              <a:ext uri="{FF2B5EF4-FFF2-40B4-BE49-F238E27FC236}">
                <a16:creationId xmlns:a16="http://schemas.microsoft.com/office/drawing/2014/main" id="{1AC06CDE-15D3-3A1B-F4C2-58D98D480E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10361" y="3493416"/>
            <a:ext cx="698499" cy="637076"/>
          </a:xfrm>
          <a:prstGeom prst="rect">
            <a:avLst/>
          </a:prstGeom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E567EAF5-C246-464A-E00C-47F16A0C39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789144" y="3516925"/>
            <a:ext cx="698499" cy="637076"/>
          </a:xfrm>
          <a:prstGeom prst="rect">
            <a:avLst/>
          </a:prstGeom>
        </p:spPr>
      </p:pic>
      <p:pic>
        <p:nvPicPr>
          <p:cNvPr id="72" name="Picture 20">
            <a:extLst>
              <a:ext uri="{FF2B5EF4-FFF2-40B4-BE49-F238E27FC236}">
                <a16:creationId xmlns:a16="http://schemas.microsoft.com/office/drawing/2014/main" id="{B72D3536-010F-6108-F5F2-8037D280B9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58112" y="3516925"/>
            <a:ext cx="698499" cy="63707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3459EE9-A9FC-8CFC-A8A9-0775E6997771}"/>
              </a:ext>
            </a:extLst>
          </p:cNvPr>
          <p:cNvSpPr/>
          <p:nvPr/>
        </p:nvSpPr>
        <p:spPr>
          <a:xfrm>
            <a:off x="10085439" y="7799603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B01A52A-F0B1-CE54-B9FE-529DCD7D733C}"/>
              </a:ext>
            </a:extLst>
          </p:cNvPr>
          <p:cNvSpPr/>
          <p:nvPr/>
        </p:nvSpPr>
        <p:spPr>
          <a:xfrm>
            <a:off x="13234771" y="7263736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B4BE41D-59E7-E4CB-9E88-C08E6DF3455A}"/>
              </a:ext>
            </a:extLst>
          </p:cNvPr>
          <p:cNvCxnSpPr/>
          <p:nvPr/>
        </p:nvCxnSpPr>
        <p:spPr>
          <a:xfrm flipV="1">
            <a:off x="14558250" y="8126605"/>
            <a:ext cx="0" cy="165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7" name="Picture 20">
            <a:extLst>
              <a:ext uri="{FF2B5EF4-FFF2-40B4-BE49-F238E27FC236}">
                <a16:creationId xmlns:a16="http://schemas.microsoft.com/office/drawing/2014/main" id="{484148DB-523A-9E45-B656-1D96EBAB9F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14722" y="6749626"/>
            <a:ext cx="1096810" cy="637076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BCCB08A-8265-0D26-4763-51DCA676F8E7}"/>
              </a:ext>
            </a:extLst>
          </p:cNvPr>
          <p:cNvSpPr/>
          <p:nvPr/>
        </p:nvSpPr>
        <p:spPr>
          <a:xfrm>
            <a:off x="14396699" y="6190050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04886A-5555-A006-AF09-C8C92EB51F3B}"/>
              </a:ext>
            </a:extLst>
          </p:cNvPr>
          <p:cNvSpPr/>
          <p:nvPr/>
        </p:nvSpPr>
        <p:spPr>
          <a:xfrm>
            <a:off x="13623980" y="8406736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AE4FD1-B82D-FFC5-1EAD-AB19A3FC6BBB}"/>
              </a:ext>
            </a:extLst>
          </p:cNvPr>
          <p:cNvSpPr/>
          <p:nvPr/>
        </p:nvSpPr>
        <p:spPr>
          <a:xfrm>
            <a:off x="13697664" y="4296410"/>
            <a:ext cx="2558142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grpSp>
        <p:nvGrpSpPr>
          <p:cNvPr id="11" name="object 230">
            <a:extLst>
              <a:ext uri="{FF2B5EF4-FFF2-40B4-BE49-F238E27FC236}">
                <a16:creationId xmlns:a16="http://schemas.microsoft.com/office/drawing/2014/main" id="{5A1578B9-C8A8-A10B-B190-8B8298F41734}"/>
              </a:ext>
            </a:extLst>
          </p:cNvPr>
          <p:cNvGrpSpPr/>
          <p:nvPr/>
        </p:nvGrpSpPr>
        <p:grpSpPr>
          <a:xfrm>
            <a:off x="1028698" y="542290"/>
            <a:ext cx="7716102" cy="1172210"/>
            <a:chOff x="1028700" y="2176343"/>
            <a:chExt cx="16230600" cy="2010410"/>
          </a:xfrm>
        </p:grpSpPr>
        <p:sp>
          <p:nvSpPr>
            <p:cNvPr id="14" name="object 231">
              <a:extLst>
                <a:ext uri="{FF2B5EF4-FFF2-40B4-BE49-F238E27FC236}">
                  <a16:creationId xmlns:a16="http://schemas.microsoft.com/office/drawing/2014/main" id="{C36416A8-C38B-2A99-58B9-E504398B1D5C}"/>
                </a:ext>
              </a:extLst>
            </p:cNvPr>
            <p:cNvSpPr/>
            <p:nvPr/>
          </p:nvSpPr>
          <p:spPr>
            <a:xfrm>
              <a:off x="1168057" y="2316047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2">
              <a:extLst>
                <a:ext uri="{FF2B5EF4-FFF2-40B4-BE49-F238E27FC236}">
                  <a16:creationId xmlns:a16="http://schemas.microsoft.com/office/drawing/2014/main" id="{F31C7C85-4CD6-6E5E-0B30-78A7DF50C789}"/>
                </a:ext>
              </a:extLst>
            </p:cNvPr>
            <p:cNvSpPr/>
            <p:nvPr/>
          </p:nvSpPr>
          <p:spPr>
            <a:xfrm>
              <a:off x="1145933" y="229318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3">
              <a:extLst>
                <a:ext uri="{FF2B5EF4-FFF2-40B4-BE49-F238E27FC236}">
                  <a16:creationId xmlns:a16="http://schemas.microsoft.com/office/drawing/2014/main" id="{BC30C8BF-AC95-AF60-8AC9-52C9AD31D52D}"/>
                </a:ext>
              </a:extLst>
            </p:cNvPr>
            <p:cNvSpPr/>
            <p:nvPr/>
          </p:nvSpPr>
          <p:spPr>
            <a:xfrm>
              <a:off x="1050820" y="2198463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34">
              <a:extLst>
                <a:ext uri="{FF2B5EF4-FFF2-40B4-BE49-F238E27FC236}">
                  <a16:creationId xmlns:a16="http://schemas.microsoft.com/office/drawing/2014/main" id="{29EE5819-225E-9D02-EE78-D17232658342}"/>
                </a:ext>
              </a:extLst>
            </p:cNvPr>
            <p:cNvSpPr/>
            <p:nvPr/>
          </p:nvSpPr>
          <p:spPr>
            <a:xfrm>
              <a:off x="1028687" y="2176347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13"/>
                  </a:lnTo>
                  <a:lnTo>
                    <a:pt x="16113367" y="1870710"/>
                  </a:lnTo>
                  <a:lnTo>
                    <a:pt x="16113367" y="22123"/>
                  </a:lnTo>
                  <a:lnTo>
                    <a:pt x="16091243" y="22123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80B8FA2-F81A-544F-6356-B01D370E625B}"/>
              </a:ext>
            </a:extLst>
          </p:cNvPr>
          <p:cNvSpPr/>
          <p:nvPr/>
        </p:nvSpPr>
        <p:spPr>
          <a:xfrm>
            <a:off x="1066798" y="542074"/>
            <a:ext cx="7667575" cy="10962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FLOW (AFTER MODELING)</a:t>
            </a:r>
          </a:p>
        </p:txBody>
      </p:sp>
    </p:spTree>
    <p:extLst>
      <p:ext uri="{BB962C8B-B14F-4D97-AF65-F5344CB8AC3E}">
        <p14:creationId xmlns:p14="http://schemas.microsoft.com/office/powerpoint/2010/main" val="4184473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292" cy="10287011"/>
            <a:chOff x="0" y="0"/>
            <a:chExt cx="18288292" cy="1028701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210">
            <a:extLst>
              <a:ext uri="{FF2B5EF4-FFF2-40B4-BE49-F238E27FC236}">
                <a16:creationId xmlns:a16="http://schemas.microsoft.com/office/drawing/2014/main" id="{F0E463F1-135F-F794-5D20-8C610B451A50}"/>
              </a:ext>
            </a:extLst>
          </p:cNvPr>
          <p:cNvGrpSpPr/>
          <p:nvPr/>
        </p:nvGrpSpPr>
        <p:grpSpPr>
          <a:xfrm>
            <a:off x="1031831" y="565613"/>
            <a:ext cx="6533609" cy="1148887"/>
            <a:chOff x="1028700" y="1028703"/>
            <a:chExt cx="16230600" cy="2010410"/>
          </a:xfrm>
        </p:grpSpPr>
        <p:sp>
          <p:nvSpPr>
            <p:cNvPr id="7" name="object 211">
              <a:extLst>
                <a:ext uri="{FF2B5EF4-FFF2-40B4-BE49-F238E27FC236}">
                  <a16:creationId xmlns:a16="http://schemas.microsoft.com/office/drawing/2014/main" id="{BFDDC442-5A42-5D17-EEB8-F417642ACF1F}"/>
                </a:ext>
              </a:extLst>
            </p:cNvPr>
            <p:cNvSpPr/>
            <p:nvPr/>
          </p:nvSpPr>
          <p:spPr>
            <a:xfrm>
              <a:off x="1168057" y="1168412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12">
              <a:extLst>
                <a:ext uri="{FF2B5EF4-FFF2-40B4-BE49-F238E27FC236}">
                  <a16:creationId xmlns:a16="http://schemas.microsoft.com/office/drawing/2014/main" id="{6E39A28D-8303-116E-A04E-E26D11EC92FB}"/>
                </a:ext>
              </a:extLst>
            </p:cNvPr>
            <p:cNvSpPr/>
            <p:nvPr/>
          </p:nvSpPr>
          <p:spPr>
            <a:xfrm>
              <a:off x="1145933" y="114555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3">
              <a:extLst>
                <a:ext uri="{FF2B5EF4-FFF2-40B4-BE49-F238E27FC236}">
                  <a16:creationId xmlns:a16="http://schemas.microsoft.com/office/drawing/2014/main" id="{6BDF2E2F-9A05-9B2F-95C2-03F507EDF798}"/>
                </a:ext>
              </a:extLst>
            </p:cNvPr>
            <p:cNvSpPr/>
            <p:nvPr/>
          </p:nvSpPr>
          <p:spPr>
            <a:xfrm>
              <a:off x="1050820" y="1050823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4">
              <a:extLst>
                <a:ext uri="{FF2B5EF4-FFF2-40B4-BE49-F238E27FC236}">
                  <a16:creationId xmlns:a16="http://schemas.microsoft.com/office/drawing/2014/main" id="{7F1758B5-7962-07F3-13A4-D9AD69410EFE}"/>
                </a:ext>
              </a:extLst>
            </p:cNvPr>
            <p:cNvSpPr/>
            <p:nvPr/>
          </p:nvSpPr>
          <p:spPr>
            <a:xfrm>
              <a:off x="1028687" y="102871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00"/>
                  </a:lnTo>
                  <a:lnTo>
                    <a:pt x="16113367" y="1870710"/>
                  </a:lnTo>
                  <a:lnTo>
                    <a:pt x="16113367" y="22110"/>
                  </a:lnTo>
                  <a:lnTo>
                    <a:pt x="16091243" y="2211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225">
            <a:extLst>
              <a:ext uri="{FF2B5EF4-FFF2-40B4-BE49-F238E27FC236}">
                <a16:creationId xmlns:a16="http://schemas.microsoft.com/office/drawing/2014/main" id="{13705D9E-ED1E-1CBB-B6B4-40D9331341CA}"/>
              </a:ext>
            </a:extLst>
          </p:cNvPr>
          <p:cNvSpPr txBox="1">
            <a:spLocks/>
          </p:cNvSpPr>
          <p:nvPr/>
        </p:nvSpPr>
        <p:spPr>
          <a:xfrm>
            <a:off x="1295400" y="785852"/>
            <a:ext cx="6270040" cy="6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000" b="1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 RECOMMENDATION</a:t>
            </a:r>
          </a:p>
        </p:txBody>
      </p:sp>
      <p:grpSp>
        <p:nvGrpSpPr>
          <p:cNvPr id="12" name="object 209">
            <a:extLst>
              <a:ext uri="{FF2B5EF4-FFF2-40B4-BE49-F238E27FC236}">
                <a16:creationId xmlns:a16="http://schemas.microsoft.com/office/drawing/2014/main" id="{DF2C8CDC-D601-DDAD-A5B8-DB955E6418C6}"/>
              </a:ext>
            </a:extLst>
          </p:cNvPr>
          <p:cNvGrpSpPr/>
          <p:nvPr/>
        </p:nvGrpSpPr>
        <p:grpSpPr>
          <a:xfrm>
            <a:off x="965076" y="2146288"/>
            <a:ext cx="16256123" cy="7112012"/>
            <a:chOff x="1028700" y="1028703"/>
            <a:chExt cx="16230600" cy="2764790"/>
          </a:xfrm>
        </p:grpSpPr>
        <p:sp>
          <p:nvSpPr>
            <p:cNvPr id="13" name="object 210">
              <a:extLst>
                <a:ext uri="{FF2B5EF4-FFF2-40B4-BE49-F238E27FC236}">
                  <a16:creationId xmlns:a16="http://schemas.microsoft.com/office/drawing/2014/main" id="{B4BE1DB9-B303-D5E0-69A3-632795210893}"/>
                </a:ext>
              </a:extLst>
            </p:cNvPr>
            <p:cNvSpPr/>
            <p:nvPr/>
          </p:nvSpPr>
          <p:spPr>
            <a:xfrm>
              <a:off x="1168057" y="1168412"/>
              <a:ext cx="16069310" cy="2606040"/>
            </a:xfrm>
            <a:custGeom>
              <a:avLst/>
              <a:gdLst/>
              <a:ahLst/>
              <a:cxnLst/>
              <a:rect l="l" t="t" r="r" b="b"/>
              <a:pathLst>
                <a:path w="16069310" h="260604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2510790"/>
                  </a:lnTo>
                  <a:lnTo>
                    <a:pt x="0" y="2510790"/>
                  </a:lnTo>
                  <a:lnTo>
                    <a:pt x="0" y="2606040"/>
                  </a:lnTo>
                  <a:lnTo>
                    <a:pt x="16069120" y="2606040"/>
                  </a:lnTo>
                  <a:lnTo>
                    <a:pt x="16069120" y="251079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11">
              <a:extLst>
                <a:ext uri="{FF2B5EF4-FFF2-40B4-BE49-F238E27FC236}">
                  <a16:creationId xmlns:a16="http://schemas.microsoft.com/office/drawing/2014/main" id="{0C1CC98C-09C6-DB35-3893-573AE6E7ADED}"/>
                </a:ext>
              </a:extLst>
            </p:cNvPr>
            <p:cNvSpPr/>
            <p:nvPr/>
          </p:nvSpPr>
          <p:spPr>
            <a:xfrm>
              <a:off x="1145933" y="1145552"/>
              <a:ext cx="16113760" cy="2647950"/>
            </a:xfrm>
            <a:custGeom>
              <a:avLst/>
              <a:gdLst/>
              <a:ahLst/>
              <a:cxnLst/>
              <a:rect l="l" t="t" r="r" b="b"/>
              <a:pathLst>
                <a:path w="16113760" h="264795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2628900"/>
                  </a:lnTo>
                  <a:lnTo>
                    <a:pt x="22123" y="2628900"/>
                  </a:lnTo>
                  <a:lnTo>
                    <a:pt x="22123" y="2533650"/>
                  </a:lnTo>
                  <a:lnTo>
                    <a:pt x="0" y="2533650"/>
                  </a:lnTo>
                  <a:lnTo>
                    <a:pt x="0" y="2628900"/>
                  </a:lnTo>
                  <a:lnTo>
                    <a:pt x="0" y="2647950"/>
                  </a:lnTo>
                  <a:lnTo>
                    <a:pt x="16113354" y="2647950"/>
                  </a:lnTo>
                  <a:lnTo>
                    <a:pt x="16113354" y="262890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2">
              <a:extLst>
                <a:ext uri="{FF2B5EF4-FFF2-40B4-BE49-F238E27FC236}">
                  <a16:creationId xmlns:a16="http://schemas.microsoft.com/office/drawing/2014/main" id="{AE0A5B68-F2C5-6E91-DA2D-CF7F1867F521}"/>
                </a:ext>
              </a:extLst>
            </p:cNvPr>
            <p:cNvSpPr/>
            <p:nvPr/>
          </p:nvSpPr>
          <p:spPr>
            <a:xfrm>
              <a:off x="1050820" y="1050823"/>
              <a:ext cx="16069310" cy="2606675"/>
            </a:xfrm>
            <a:custGeom>
              <a:avLst/>
              <a:gdLst/>
              <a:ahLst/>
              <a:cxnLst/>
              <a:rect l="l" t="t" r="r" b="b"/>
              <a:pathLst>
                <a:path w="16069310" h="2606675">
                  <a:moveTo>
                    <a:pt x="16069120" y="2606581"/>
                  </a:moveTo>
                  <a:lnTo>
                    <a:pt x="0" y="2606581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2606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3">
              <a:extLst>
                <a:ext uri="{FF2B5EF4-FFF2-40B4-BE49-F238E27FC236}">
                  <a16:creationId xmlns:a16="http://schemas.microsoft.com/office/drawing/2014/main" id="{5B88A4D0-DC45-68F7-9D5C-F57B9F625354}"/>
                </a:ext>
              </a:extLst>
            </p:cNvPr>
            <p:cNvSpPr/>
            <p:nvPr/>
          </p:nvSpPr>
          <p:spPr>
            <a:xfrm>
              <a:off x="1028687" y="1028712"/>
              <a:ext cx="16113760" cy="2650490"/>
            </a:xfrm>
            <a:custGeom>
              <a:avLst/>
              <a:gdLst/>
              <a:ahLst/>
              <a:cxnLst/>
              <a:rect l="l" t="t" r="r" b="b"/>
              <a:pathLst>
                <a:path w="16113760" h="2650490">
                  <a:moveTo>
                    <a:pt x="16113367" y="22110"/>
                  </a:moveTo>
                  <a:lnTo>
                    <a:pt x="16091243" y="22110"/>
                  </a:lnTo>
                  <a:lnTo>
                    <a:pt x="16091243" y="2628696"/>
                  </a:lnTo>
                  <a:lnTo>
                    <a:pt x="16113367" y="2628696"/>
                  </a:lnTo>
                  <a:lnTo>
                    <a:pt x="16113367" y="22110"/>
                  </a:lnTo>
                  <a:close/>
                </a:path>
                <a:path w="16113760" h="265049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28900"/>
                  </a:lnTo>
                  <a:lnTo>
                    <a:pt x="0" y="2650490"/>
                  </a:lnTo>
                  <a:lnTo>
                    <a:pt x="16113367" y="2650490"/>
                  </a:lnTo>
                  <a:lnTo>
                    <a:pt x="16113367" y="2628900"/>
                  </a:lnTo>
                  <a:lnTo>
                    <a:pt x="22123" y="262890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DBFEA64-A27F-EB8C-0C9D-20F8A766C298}"/>
              </a:ext>
            </a:extLst>
          </p:cNvPr>
          <p:cNvSpPr txBox="1"/>
          <p:nvPr/>
        </p:nvSpPr>
        <p:spPr>
          <a:xfrm>
            <a:off x="1447800" y="2189776"/>
            <a:ext cx="15392400" cy="736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berstatus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tunggakan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September dan/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terprediksi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: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Mengirim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reminder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SMS dan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telepon</a:t>
            </a: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pemblokiran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sementara</a:t>
            </a: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Menghubungi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menanyakan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kendala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menawarkan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keringanan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pembayaran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tagihan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keterlambatan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cicilan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Menurunkan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suku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kesempatan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mencicil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periode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disepakati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bersama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diskon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kali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bayar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pembebasan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denda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seluruhnya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pokok</a:t>
            </a:r>
            <a:endParaRPr lang="en-US" sz="25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5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5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penagihan</a:t>
            </a:r>
            <a:r>
              <a:rPr lang="en-US" sz="25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endParaRPr lang="en-US" sz="25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292" cy="10287011"/>
            <a:chOff x="0" y="0"/>
            <a:chExt cx="18288292" cy="1028701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210">
            <a:extLst>
              <a:ext uri="{FF2B5EF4-FFF2-40B4-BE49-F238E27FC236}">
                <a16:creationId xmlns:a16="http://schemas.microsoft.com/office/drawing/2014/main" id="{F0E463F1-135F-F794-5D20-8C610B451A50}"/>
              </a:ext>
            </a:extLst>
          </p:cNvPr>
          <p:cNvGrpSpPr/>
          <p:nvPr/>
        </p:nvGrpSpPr>
        <p:grpSpPr>
          <a:xfrm>
            <a:off x="1031831" y="565613"/>
            <a:ext cx="7045369" cy="1148887"/>
            <a:chOff x="1028700" y="1028703"/>
            <a:chExt cx="16230600" cy="2010410"/>
          </a:xfrm>
        </p:grpSpPr>
        <p:sp>
          <p:nvSpPr>
            <p:cNvPr id="7" name="object 211">
              <a:extLst>
                <a:ext uri="{FF2B5EF4-FFF2-40B4-BE49-F238E27FC236}">
                  <a16:creationId xmlns:a16="http://schemas.microsoft.com/office/drawing/2014/main" id="{BFDDC442-5A42-5D17-EEB8-F417642ACF1F}"/>
                </a:ext>
              </a:extLst>
            </p:cNvPr>
            <p:cNvSpPr/>
            <p:nvPr/>
          </p:nvSpPr>
          <p:spPr>
            <a:xfrm>
              <a:off x="1168057" y="1168412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12">
              <a:extLst>
                <a:ext uri="{FF2B5EF4-FFF2-40B4-BE49-F238E27FC236}">
                  <a16:creationId xmlns:a16="http://schemas.microsoft.com/office/drawing/2014/main" id="{6E39A28D-8303-116E-A04E-E26D11EC92FB}"/>
                </a:ext>
              </a:extLst>
            </p:cNvPr>
            <p:cNvSpPr/>
            <p:nvPr/>
          </p:nvSpPr>
          <p:spPr>
            <a:xfrm>
              <a:off x="1145933" y="114555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3">
              <a:extLst>
                <a:ext uri="{FF2B5EF4-FFF2-40B4-BE49-F238E27FC236}">
                  <a16:creationId xmlns:a16="http://schemas.microsoft.com/office/drawing/2014/main" id="{6BDF2E2F-9A05-9B2F-95C2-03F507EDF798}"/>
                </a:ext>
              </a:extLst>
            </p:cNvPr>
            <p:cNvSpPr/>
            <p:nvPr/>
          </p:nvSpPr>
          <p:spPr>
            <a:xfrm>
              <a:off x="1050820" y="1050823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4">
              <a:extLst>
                <a:ext uri="{FF2B5EF4-FFF2-40B4-BE49-F238E27FC236}">
                  <a16:creationId xmlns:a16="http://schemas.microsoft.com/office/drawing/2014/main" id="{7F1758B5-7962-07F3-13A4-D9AD69410EFE}"/>
                </a:ext>
              </a:extLst>
            </p:cNvPr>
            <p:cNvSpPr/>
            <p:nvPr/>
          </p:nvSpPr>
          <p:spPr>
            <a:xfrm>
              <a:off x="1028687" y="102871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00"/>
                  </a:lnTo>
                  <a:lnTo>
                    <a:pt x="16113367" y="1870710"/>
                  </a:lnTo>
                  <a:lnTo>
                    <a:pt x="16113367" y="22110"/>
                  </a:lnTo>
                  <a:lnTo>
                    <a:pt x="16091243" y="2211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225">
            <a:extLst>
              <a:ext uri="{FF2B5EF4-FFF2-40B4-BE49-F238E27FC236}">
                <a16:creationId xmlns:a16="http://schemas.microsoft.com/office/drawing/2014/main" id="{13705D9E-ED1E-1CBB-B6B4-40D9331341CA}"/>
              </a:ext>
            </a:extLst>
          </p:cNvPr>
          <p:cNvSpPr txBox="1">
            <a:spLocks/>
          </p:cNvSpPr>
          <p:nvPr/>
        </p:nvSpPr>
        <p:spPr>
          <a:xfrm>
            <a:off x="1594562" y="785852"/>
            <a:ext cx="5970878" cy="6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000" b="1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 RECOMMENDATION</a:t>
            </a:r>
          </a:p>
        </p:txBody>
      </p:sp>
      <p:grpSp>
        <p:nvGrpSpPr>
          <p:cNvPr id="12" name="object 209">
            <a:extLst>
              <a:ext uri="{FF2B5EF4-FFF2-40B4-BE49-F238E27FC236}">
                <a16:creationId xmlns:a16="http://schemas.microsoft.com/office/drawing/2014/main" id="{DF2C8CDC-D601-DDAD-A5B8-DB955E6418C6}"/>
              </a:ext>
            </a:extLst>
          </p:cNvPr>
          <p:cNvGrpSpPr/>
          <p:nvPr/>
        </p:nvGrpSpPr>
        <p:grpSpPr>
          <a:xfrm>
            <a:off x="965076" y="2146288"/>
            <a:ext cx="16256123" cy="7112012"/>
            <a:chOff x="1028700" y="1028703"/>
            <a:chExt cx="16230600" cy="2764790"/>
          </a:xfrm>
        </p:grpSpPr>
        <p:sp>
          <p:nvSpPr>
            <p:cNvPr id="13" name="object 210">
              <a:extLst>
                <a:ext uri="{FF2B5EF4-FFF2-40B4-BE49-F238E27FC236}">
                  <a16:creationId xmlns:a16="http://schemas.microsoft.com/office/drawing/2014/main" id="{B4BE1DB9-B303-D5E0-69A3-632795210893}"/>
                </a:ext>
              </a:extLst>
            </p:cNvPr>
            <p:cNvSpPr/>
            <p:nvPr/>
          </p:nvSpPr>
          <p:spPr>
            <a:xfrm>
              <a:off x="1168057" y="1168412"/>
              <a:ext cx="16069310" cy="2606040"/>
            </a:xfrm>
            <a:custGeom>
              <a:avLst/>
              <a:gdLst/>
              <a:ahLst/>
              <a:cxnLst/>
              <a:rect l="l" t="t" r="r" b="b"/>
              <a:pathLst>
                <a:path w="16069310" h="260604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2510790"/>
                  </a:lnTo>
                  <a:lnTo>
                    <a:pt x="0" y="2510790"/>
                  </a:lnTo>
                  <a:lnTo>
                    <a:pt x="0" y="2606040"/>
                  </a:lnTo>
                  <a:lnTo>
                    <a:pt x="16069120" y="2606040"/>
                  </a:lnTo>
                  <a:lnTo>
                    <a:pt x="16069120" y="251079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11">
              <a:extLst>
                <a:ext uri="{FF2B5EF4-FFF2-40B4-BE49-F238E27FC236}">
                  <a16:creationId xmlns:a16="http://schemas.microsoft.com/office/drawing/2014/main" id="{0C1CC98C-09C6-DB35-3893-573AE6E7ADED}"/>
                </a:ext>
              </a:extLst>
            </p:cNvPr>
            <p:cNvSpPr/>
            <p:nvPr/>
          </p:nvSpPr>
          <p:spPr>
            <a:xfrm>
              <a:off x="1145933" y="1145552"/>
              <a:ext cx="16113760" cy="2647950"/>
            </a:xfrm>
            <a:custGeom>
              <a:avLst/>
              <a:gdLst/>
              <a:ahLst/>
              <a:cxnLst/>
              <a:rect l="l" t="t" r="r" b="b"/>
              <a:pathLst>
                <a:path w="16113760" h="264795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2628900"/>
                  </a:lnTo>
                  <a:lnTo>
                    <a:pt x="22123" y="2628900"/>
                  </a:lnTo>
                  <a:lnTo>
                    <a:pt x="22123" y="2533650"/>
                  </a:lnTo>
                  <a:lnTo>
                    <a:pt x="0" y="2533650"/>
                  </a:lnTo>
                  <a:lnTo>
                    <a:pt x="0" y="2628900"/>
                  </a:lnTo>
                  <a:lnTo>
                    <a:pt x="0" y="2647950"/>
                  </a:lnTo>
                  <a:lnTo>
                    <a:pt x="16113354" y="2647950"/>
                  </a:lnTo>
                  <a:lnTo>
                    <a:pt x="16113354" y="262890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2">
              <a:extLst>
                <a:ext uri="{FF2B5EF4-FFF2-40B4-BE49-F238E27FC236}">
                  <a16:creationId xmlns:a16="http://schemas.microsoft.com/office/drawing/2014/main" id="{AE0A5B68-F2C5-6E91-DA2D-CF7F1867F521}"/>
                </a:ext>
              </a:extLst>
            </p:cNvPr>
            <p:cNvSpPr/>
            <p:nvPr/>
          </p:nvSpPr>
          <p:spPr>
            <a:xfrm>
              <a:off x="1050820" y="1050823"/>
              <a:ext cx="16069310" cy="2606675"/>
            </a:xfrm>
            <a:custGeom>
              <a:avLst/>
              <a:gdLst/>
              <a:ahLst/>
              <a:cxnLst/>
              <a:rect l="l" t="t" r="r" b="b"/>
              <a:pathLst>
                <a:path w="16069310" h="2606675">
                  <a:moveTo>
                    <a:pt x="16069120" y="2606581"/>
                  </a:moveTo>
                  <a:lnTo>
                    <a:pt x="0" y="2606581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2606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3">
              <a:extLst>
                <a:ext uri="{FF2B5EF4-FFF2-40B4-BE49-F238E27FC236}">
                  <a16:creationId xmlns:a16="http://schemas.microsoft.com/office/drawing/2014/main" id="{5B88A4D0-DC45-68F7-9D5C-F57B9F625354}"/>
                </a:ext>
              </a:extLst>
            </p:cNvPr>
            <p:cNvSpPr/>
            <p:nvPr/>
          </p:nvSpPr>
          <p:spPr>
            <a:xfrm>
              <a:off x="1028687" y="1028712"/>
              <a:ext cx="16113760" cy="2650490"/>
            </a:xfrm>
            <a:custGeom>
              <a:avLst/>
              <a:gdLst/>
              <a:ahLst/>
              <a:cxnLst/>
              <a:rect l="l" t="t" r="r" b="b"/>
              <a:pathLst>
                <a:path w="16113760" h="2650490">
                  <a:moveTo>
                    <a:pt x="16113367" y="22110"/>
                  </a:moveTo>
                  <a:lnTo>
                    <a:pt x="16091243" y="22110"/>
                  </a:lnTo>
                  <a:lnTo>
                    <a:pt x="16091243" y="2628696"/>
                  </a:lnTo>
                  <a:lnTo>
                    <a:pt x="16113367" y="2628696"/>
                  </a:lnTo>
                  <a:lnTo>
                    <a:pt x="16113367" y="22110"/>
                  </a:lnTo>
                  <a:close/>
                </a:path>
                <a:path w="16113760" h="265049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2628900"/>
                  </a:lnTo>
                  <a:lnTo>
                    <a:pt x="0" y="2650490"/>
                  </a:lnTo>
                  <a:lnTo>
                    <a:pt x="16113367" y="2650490"/>
                  </a:lnTo>
                  <a:lnTo>
                    <a:pt x="16113367" y="2628900"/>
                  </a:lnTo>
                  <a:lnTo>
                    <a:pt x="22123" y="262890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DBFEA64-A27F-EB8C-0C9D-20F8A766C298}"/>
              </a:ext>
            </a:extLst>
          </p:cNvPr>
          <p:cNvSpPr txBox="1"/>
          <p:nvPr/>
        </p:nvSpPr>
        <p:spPr>
          <a:xfrm>
            <a:off x="1447800" y="2189776"/>
            <a:ext cx="15392400" cy="1331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default</a:t>
            </a:r>
          </a:p>
          <a:p>
            <a:pPr marL="457200" indent="-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kemudahan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pengajuan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limit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26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242">
            <a:extLst>
              <a:ext uri="{FF2B5EF4-FFF2-40B4-BE49-F238E27FC236}">
                <a16:creationId xmlns:a16="http://schemas.microsoft.com/office/drawing/2014/main" id="{FE009BDA-0FA9-7D40-5D72-E541BACCCE47}"/>
              </a:ext>
            </a:extLst>
          </p:cNvPr>
          <p:cNvGrpSpPr/>
          <p:nvPr/>
        </p:nvGrpSpPr>
        <p:grpSpPr>
          <a:xfrm>
            <a:off x="3735422" y="1634247"/>
            <a:ext cx="10894978" cy="6557263"/>
            <a:chOff x="9653232" y="1028712"/>
            <a:chExt cx="7606525" cy="8225790"/>
          </a:xfrm>
        </p:grpSpPr>
        <p:sp>
          <p:nvSpPr>
            <p:cNvPr id="7" name="object 243">
              <a:extLst>
                <a:ext uri="{FF2B5EF4-FFF2-40B4-BE49-F238E27FC236}">
                  <a16:creationId xmlns:a16="http://schemas.microsoft.com/office/drawing/2014/main" id="{0042FCBF-9A58-9937-64B0-6AF8394FEE82}"/>
                </a:ext>
              </a:extLst>
            </p:cNvPr>
            <p:cNvSpPr/>
            <p:nvPr/>
          </p:nvSpPr>
          <p:spPr>
            <a:xfrm>
              <a:off x="9782137" y="1158252"/>
              <a:ext cx="7456805" cy="8079740"/>
            </a:xfrm>
            <a:custGeom>
              <a:avLst/>
              <a:gdLst/>
              <a:ahLst/>
              <a:cxnLst/>
              <a:rect l="l" t="t" r="r" b="b"/>
              <a:pathLst>
                <a:path w="7456805" h="8079740">
                  <a:moveTo>
                    <a:pt x="7456691" y="0"/>
                  </a:moveTo>
                  <a:lnTo>
                    <a:pt x="7368718" y="0"/>
                  </a:lnTo>
                  <a:lnTo>
                    <a:pt x="7368718" y="7992110"/>
                  </a:lnTo>
                  <a:lnTo>
                    <a:pt x="0" y="7992110"/>
                  </a:lnTo>
                  <a:lnTo>
                    <a:pt x="0" y="8079740"/>
                  </a:lnTo>
                  <a:lnTo>
                    <a:pt x="7456691" y="8079740"/>
                  </a:lnTo>
                  <a:lnTo>
                    <a:pt x="7456691" y="7992110"/>
                  </a:lnTo>
                  <a:lnTo>
                    <a:pt x="7456691" y="0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44">
              <a:extLst>
                <a:ext uri="{FF2B5EF4-FFF2-40B4-BE49-F238E27FC236}">
                  <a16:creationId xmlns:a16="http://schemas.microsoft.com/office/drawing/2014/main" id="{82D3AA9F-CB3B-4B71-510E-017620C5AB32}"/>
                </a:ext>
              </a:extLst>
            </p:cNvPr>
            <p:cNvSpPr/>
            <p:nvPr/>
          </p:nvSpPr>
          <p:spPr>
            <a:xfrm>
              <a:off x="9761677" y="1136662"/>
              <a:ext cx="7498080" cy="8117840"/>
            </a:xfrm>
            <a:custGeom>
              <a:avLst/>
              <a:gdLst/>
              <a:ahLst/>
              <a:cxnLst/>
              <a:rect l="l" t="t" r="r" b="b"/>
              <a:pathLst>
                <a:path w="7498080" h="8117840">
                  <a:moveTo>
                    <a:pt x="7497623" y="0"/>
                  </a:moveTo>
                  <a:lnTo>
                    <a:pt x="7389177" y="0"/>
                  </a:lnTo>
                  <a:lnTo>
                    <a:pt x="7389177" y="21590"/>
                  </a:lnTo>
                  <a:lnTo>
                    <a:pt x="7477150" y="21590"/>
                  </a:lnTo>
                  <a:lnTo>
                    <a:pt x="7477150" y="8101330"/>
                  </a:lnTo>
                  <a:lnTo>
                    <a:pt x="20459" y="8101330"/>
                  </a:lnTo>
                  <a:lnTo>
                    <a:pt x="20459" y="8013700"/>
                  </a:lnTo>
                  <a:lnTo>
                    <a:pt x="0" y="8013700"/>
                  </a:lnTo>
                  <a:lnTo>
                    <a:pt x="0" y="8101330"/>
                  </a:lnTo>
                  <a:lnTo>
                    <a:pt x="0" y="8117840"/>
                  </a:lnTo>
                  <a:lnTo>
                    <a:pt x="7497623" y="8117840"/>
                  </a:lnTo>
                  <a:lnTo>
                    <a:pt x="7497623" y="8101330"/>
                  </a:lnTo>
                  <a:lnTo>
                    <a:pt x="7497623" y="21590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45">
              <a:extLst>
                <a:ext uri="{FF2B5EF4-FFF2-40B4-BE49-F238E27FC236}">
                  <a16:creationId xmlns:a16="http://schemas.microsoft.com/office/drawing/2014/main" id="{03517B57-8AE1-58B5-1139-F3B6316E6CED}"/>
                </a:ext>
              </a:extLst>
            </p:cNvPr>
            <p:cNvSpPr/>
            <p:nvPr/>
          </p:nvSpPr>
          <p:spPr>
            <a:xfrm>
              <a:off x="9673693" y="1049161"/>
              <a:ext cx="7456805" cy="8080375"/>
            </a:xfrm>
            <a:custGeom>
              <a:avLst/>
              <a:gdLst/>
              <a:ahLst/>
              <a:cxnLst/>
              <a:rect l="l" t="t" r="r" b="b"/>
              <a:pathLst>
                <a:path w="7456805" h="8080375">
                  <a:moveTo>
                    <a:pt x="7456700" y="8080233"/>
                  </a:moveTo>
                  <a:lnTo>
                    <a:pt x="0" y="8080233"/>
                  </a:lnTo>
                  <a:lnTo>
                    <a:pt x="0" y="0"/>
                  </a:lnTo>
                  <a:lnTo>
                    <a:pt x="7456700" y="0"/>
                  </a:lnTo>
                  <a:lnTo>
                    <a:pt x="7456700" y="8080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246">
              <a:extLst>
                <a:ext uri="{FF2B5EF4-FFF2-40B4-BE49-F238E27FC236}">
                  <a16:creationId xmlns:a16="http://schemas.microsoft.com/office/drawing/2014/main" id="{128440CC-EC04-31E9-50BD-F243096B29F2}"/>
                </a:ext>
              </a:extLst>
            </p:cNvPr>
            <p:cNvSpPr/>
            <p:nvPr/>
          </p:nvSpPr>
          <p:spPr>
            <a:xfrm>
              <a:off x="9653232" y="1028712"/>
              <a:ext cx="7498080" cy="8121650"/>
            </a:xfrm>
            <a:custGeom>
              <a:avLst/>
              <a:gdLst/>
              <a:ahLst/>
              <a:cxnLst/>
              <a:rect l="l" t="t" r="r" b="b"/>
              <a:pathLst>
                <a:path w="7498080" h="8121650">
                  <a:moveTo>
                    <a:pt x="7497623" y="0"/>
                  </a:moveTo>
                  <a:lnTo>
                    <a:pt x="0" y="0"/>
                  </a:lnTo>
                  <a:lnTo>
                    <a:pt x="0" y="10553"/>
                  </a:lnTo>
                  <a:lnTo>
                    <a:pt x="0" y="20320"/>
                  </a:lnTo>
                  <a:lnTo>
                    <a:pt x="0" y="8100060"/>
                  </a:lnTo>
                  <a:lnTo>
                    <a:pt x="0" y="8121650"/>
                  </a:lnTo>
                  <a:lnTo>
                    <a:pt x="7497623" y="8121650"/>
                  </a:lnTo>
                  <a:lnTo>
                    <a:pt x="7497623" y="8100682"/>
                  </a:lnTo>
                  <a:lnTo>
                    <a:pt x="7497623" y="8100060"/>
                  </a:lnTo>
                  <a:lnTo>
                    <a:pt x="7497623" y="20459"/>
                  </a:lnTo>
                  <a:lnTo>
                    <a:pt x="7477163" y="20459"/>
                  </a:lnTo>
                  <a:lnTo>
                    <a:pt x="7477163" y="8100060"/>
                  </a:lnTo>
                  <a:lnTo>
                    <a:pt x="20459" y="8100060"/>
                  </a:lnTo>
                  <a:lnTo>
                    <a:pt x="20459" y="20320"/>
                  </a:lnTo>
                  <a:lnTo>
                    <a:pt x="7497623" y="20320"/>
                  </a:lnTo>
                  <a:lnTo>
                    <a:pt x="7497623" y="10553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47">
              <a:extLst>
                <a:ext uri="{FF2B5EF4-FFF2-40B4-BE49-F238E27FC236}">
                  <a16:creationId xmlns:a16="http://schemas.microsoft.com/office/drawing/2014/main" id="{CBCBF247-54BE-F32C-8513-1076FD34DE8B}"/>
                </a:ext>
              </a:extLst>
            </p:cNvPr>
            <p:cNvSpPr/>
            <p:nvPr/>
          </p:nvSpPr>
          <p:spPr>
            <a:xfrm>
              <a:off x="9663787" y="1039254"/>
              <a:ext cx="7447280" cy="625474"/>
            </a:xfrm>
            <a:custGeom>
              <a:avLst/>
              <a:gdLst/>
              <a:ahLst/>
              <a:cxnLst/>
              <a:rect l="l" t="t" r="r" b="b"/>
              <a:pathLst>
                <a:path w="7447280" h="625475">
                  <a:moveTo>
                    <a:pt x="7447148" y="625428"/>
                  </a:moveTo>
                  <a:lnTo>
                    <a:pt x="0" y="625428"/>
                  </a:lnTo>
                  <a:lnTo>
                    <a:pt x="0" y="0"/>
                  </a:lnTo>
                  <a:lnTo>
                    <a:pt x="7447148" y="0"/>
                  </a:lnTo>
                  <a:lnTo>
                    <a:pt x="7447148" y="625428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248">
              <a:extLst>
                <a:ext uri="{FF2B5EF4-FFF2-40B4-BE49-F238E27FC236}">
                  <a16:creationId xmlns:a16="http://schemas.microsoft.com/office/drawing/2014/main" id="{0AF795D6-947F-37EB-ADE9-CE89EC32BAAF}"/>
                </a:ext>
              </a:extLst>
            </p:cNvPr>
            <p:cNvSpPr/>
            <p:nvPr/>
          </p:nvSpPr>
          <p:spPr>
            <a:xfrm>
              <a:off x="9653232" y="1028712"/>
              <a:ext cx="7468234" cy="646430"/>
            </a:xfrm>
            <a:custGeom>
              <a:avLst/>
              <a:gdLst/>
              <a:ahLst/>
              <a:cxnLst/>
              <a:rect l="l" t="t" r="r" b="b"/>
              <a:pathLst>
                <a:path w="7468234" h="646430">
                  <a:moveTo>
                    <a:pt x="7468121" y="0"/>
                  </a:moveTo>
                  <a:lnTo>
                    <a:pt x="7447140" y="0"/>
                  </a:lnTo>
                  <a:lnTo>
                    <a:pt x="7447140" y="21107"/>
                  </a:lnTo>
                  <a:lnTo>
                    <a:pt x="7447140" y="625424"/>
                  </a:lnTo>
                  <a:lnTo>
                    <a:pt x="21107" y="625424"/>
                  </a:lnTo>
                  <a:lnTo>
                    <a:pt x="21107" y="21107"/>
                  </a:lnTo>
                  <a:lnTo>
                    <a:pt x="7447140" y="21107"/>
                  </a:lnTo>
                  <a:lnTo>
                    <a:pt x="7447140" y="0"/>
                  </a:lnTo>
                  <a:lnTo>
                    <a:pt x="21107" y="0"/>
                  </a:lnTo>
                  <a:lnTo>
                    <a:pt x="0" y="0"/>
                  </a:lnTo>
                  <a:lnTo>
                    <a:pt x="0" y="646252"/>
                  </a:lnTo>
                  <a:lnTo>
                    <a:pt x="21107" y="646252"/>
                  </a:lnTo>
                  <a:lnTo>
                    <a:pt x="7447140" y="646252"/>
                  </a:lnTo>
                  <a:lnTo>
                    <a:pt x="7468121" y="646252"/>
                  </a:lnTo>
                  <a:lnTo>
                    <a:pt x="74681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250">
            <a:extLst>
              <a:ext uri="{FF2B5EF4-FFF2-40B4-BE49-F238E27FC236}">
                <a16:creationId xmlns:a16="http://schemas.microsoft.com/office/drawing/2014/main" id="{81440CEA-4674-CAD8-68FB-47BBEC0D04C8}"/>
              </a:ext>
            </a:extLst>
          </p:cNvPr>
          <p:cNvGrpSpPr/>
          <p:nvPr/>
        </p:nvGrpSpPr>
        <p:grpSpPr>
          <a:xfrm>
            <a:off x="4168556" y="1914196"/>
            <a:ext cx="6107969" cy="4165357"/>
            <a:chOff x="9978166" y="1222637"/>
            <a:chExt cx="6107969" cy="5481958"/>
          </a:xfrm>
        </p:grpSpPr>
        <p:sp>
          <p:nvSpPr>
            <p:cNvPr id="14" name="object 251">
              <a:extLst>
                <a:ext uri="{FF2B5EF4-FFF2-40B4-BE49-F238E27FC236}">
                  <a16:creationId xmlns:a16="http://schemas.microsoft.com/office/drawing/2014/main" id="{13B1B3A6-8822-1E0F-1642-1092D9FFA456}"/>
                </a:ext>
              </a:extLst>
            </p:cNvPr>
            <p:cNvSpPr/>
            <p:nvPr/>
          </p:nvSpPr>
          <p:spPr>
            <a:xfrm>
              <a:off x="10833371" y="1226093"/>
              <a:ext cx="255270" cy="255270"/>
            </a:xfrm>
            <a:custGeom>
              <a:avLst/>
              <a:gdLst/>
              <a:ahLst/>
              <a:cxnLst/>
              <a:rect l="l" t="t" r="r" b="b"/>
              <a:pathLst>
                <a:path w="255270" h="255269">
                  <a:moveTo>
                    <a:pt x="127604" y="255208"/>
                  </a:moveTo>
                  <a:lnTo>
                    <a:pt x="77850" y="245208"/>
                  </a:lnTo>
                  <a:lnTo>
                    <a:pt x="37299" y="217908"/>
                  </a:lnTo>
                  <a:lnTo>
                    <a:pt x="9999" y="177357"/>
                  </a:lnTo>
                  <a:lnTo>
                    <a:pt x="0" y="127601"/>
                  </a:lnTo>
                  <a:lnTo>
                    <a:pt x="9999" y="77850"/>
                  </a:lnTo>
                  <a:lnTo>
                    <a:pt x="37299" y="37299"/>
                  </a:lnTo>
                  <a:lnTo>
                    <a:pt x="77850" y="9999"/>
                  </a:lnTo>
                  <a:lnTo>
                    <a:pt x="127603" y="0"/>
                  </a:lnTo>
                  <a:lnTo>
                    <a:pt x="177080" y="9999"/>
                  </a:lnTo>
                  <a:lnTo>
                    <a:pt x="191398" y="19631"/>
                  </a:lnTo>
                  <a:lnTo>
                    <a:pt x="127603" y="19631"/>
                  </a:lnTo>
                  <a:lnTo>
                    <a:pt x="85610" y="28128"/>
                  </a:lnTo>
                  <a:lnTo>
                    <a:pt x="51286" y="51287"/>
                  </a:lnTo>
                  <a:lnTo>
                    <a:pt x="28127" y="85611"/>
                  </a:lnTo>
                  <a:lnTo>
                    <a:pt x="19630" y="127604"/>
                  </a:lnTo>
                  <a:lnTo>
                    <a:pt x="28127" y="169596"/>
                  </a:lnTo>
                  <a:lnTo>
                    <a:pt x="51286" y="203921"/>
                  </a:lnTo>
                  <a:lnTo>
                    <a:pt x="85610" y="227080"/>
                  </a:lnTo>
                  <a:lnTo>
                    <a:pt x="127603" y="235576"/>
                  </a:lnTo>
                  <a:lnTo>
                    <a:pt x="191398" y="235576"/>
                  </a:lnTo>
                  <a:lnTo>
                    <a:pt x="177080" y="245208"/>
                  </a:lnTo>
                  <a:lnTo>
                    <a:pt x="127604" y="255208"/>
                  </a:lnTo>
                  <a:close/>
                </a:path>
                <a:path w="255270" h="255269">
                  <a:moveTo>
                    <a:pt x="191398" y="235576"/>
                  </a:moveTo>
                  <a:lnTo>
                    <a:pt x="127603" y="235576"/>
                  </a:lnTo>
                  <a:lnTo>
                    <a:pt x="169596" y="227080"/>
                  </a:lnTo>
                  <a:lnTo>
                    <a:pt x="203920" y="203921"/>
                  </a:lnTo>
                  <a:lnTo>
                    <a:pt x="227079" y="169596"/>
                  </a:lnTo>
                  <a:lnTo>
                    <a:pt x="235576" y="127601"/>
                  </a:lnTo>
                  <a:lnTo>
                    <a:pt x="227079" y="85611"/>
                  </a:lnTo>
                  <a:lnTo>
                    <a:pt x="203920" y="51287"/>
                  </a:lnTo>
                  <a:lnTo>
                    <a:pt x="169596" y="28128"/>
                  </a:lnTo>
                  <a:lnTo>
                    <a:pt x="127603" y="19631"/>
                  </a:lnTo>
                  <a:lnTo>
                    <a:pt x="191398" y="19631"/>
                  </a:lnTo>
                  <a:lnTo>
                    <a:pt x="217662" y="37299"/>
                  </a:lnTo>
                  <a:lnTo>
                    <a:pt x="245116" y="77850"/>
                  </a:lnTo>
                  <a:lnTo>
                    <a:pt x="255207" y="127604"/>
                  </a:lnTo>
                  <a:lnTo>
                    <a:pt x="245116" y="177357"/>
                  </a:lnTo>
                  <a:lnTo>
                    <a:pt x="217662" y="217908"/>
                  </a:lnTo>
                  <a:lnTo>
                    <a:pt x="191398" y="23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52">
              <a:extLst>
                <a:ext uri="{FF2B5EF4-FFF2-40B4-BE49-F238E27FC236}">
                  <a16:creationId xmlns:a16="http://schemas.microsoft.com/office/drawing/2014/main" id="{75BE0D32-512C-607C-C3FB-B89C5D4D32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3002" y="1245725"/>
              <a:ext cx="215945" cy="215945"/>
            </a:xfrm>
            <a:prstGeom prst="rect">
              <a:avLst/>
            </a:prstGeom>
          </p:spPr>
        </p:pic>
        <p:sp>
          <p:nvSpPr>
            <p:cNvPr id="16" name="object 253">
              <a:extLst>
                <a:ext uri="{FF2B5EF4-FFF2-40B4-BE49-F238E27FC236}">
                  <a16:creationId xmlns:a16="http://schemas.microsoft.com/office/drawing/2014/main" id="{FAF73292-55EC-4C40-B72E-B2499BC9B85D}"/>
                </a:ext>
              </a:extLst>
            </p:cNvPr>
            <p:cNvSpPr/>
            <p:nvPr/>
          </p:nvSpPr>
          <p:spPr>
            <a:xfrm>
              <a:off x="10416986" y="1222637"/>
              <a:ext cx="255270" cy="255270"/>
            </a:xfrm>
            <a:custGeom>
              <a:avLst/>
              <a:gdLst/>
              <a:ahLst/>
              <a:cxnLst/>
              <a:rect l="l" t="t" r="r" b="b"/>
              <a:pathLst>
                <a:path w="255270" h="255269">
                  <a:moveTo>
                    <a:pt x="127602" y="255208"/>
                  </a:moveTo>
                  <a:lnTo>
                    <a:pt x="77849" y="245208"/>
                  </a:lnTo>
                  <a:lnTo>
                    <a:pt x="37298" y="217908"/>
                  </a:lnTo>
                  <a:lnTo>
                    <a:pt x="9998" y="177357"/>
                  </a:lnTo>
                  <a:lnTo>
                    <a:pt x="0" y="127599"/>
                  </a:lnTo>
                  <a:lnTo>
                    <a:pt x="9998" y="77850"/>
                  </a:lnTo>
                  <a:lnTo>
                    <a:pt x="37298" y="37299"/>
                  </a:lnTo>
                  <a:lnTo>
                    <a:pt x="77849" y="9999"/>
                  </a:lnTo>
                  <a:lnTo>
                    <a:pt x="127602" y="0"/>
                  </a:lnTo>
                  <a:lnTo>
                    <a:pt x="177080" y="9999"/>
                  </a:lnTo>
                  <a:lnTo>
                    <a:pt x="191397" y="19631"/>
                  </a:lnTo>
                  <a:lnTo>
                    <a:pt x="127602" y="19631"/>
                  </a:lnTo>
                  <a:lnTo>
                    <a:pt x="85610" y="28128"/>
                  </a:lnTo>
                  <a:lnTo>
                    <a:pt x="51286" y="51286"/>
                  </a:lnTo>
                  <a:lnTo>
                    <a:pt x="28127" y="85611"/>
                  </a:lnTo>
                  <a:lnTo>
                    <a:pt x="19630" y="127604"/>
                  </a:lnTo>
                  <a:lnTo>
                    <a:pt x="28127" y="169596"/>
                  </a:lnTo>
                  <a:lnTo>
                    <a:pt x="51286" y="203921"/>
                  </a:lnTo>
                  <a:lnTo>
                    <a:pt x="85610" y="227080"/>
                  </a:lnTo>
                  <a:lnTo>
                    <a:pt x="127602" y="235576"/>
                  </a:lnTo>
                  <a:lnTo>
                    <a:pt x="191398" y="235576"/>
                  </a:lnTo>
                  <a:lnTo>
                    <a:pt x="177080" y="245208"/>
                  </a:lnTo>
                  <a:lnTo>
                    <a:pt x="127602" y="255208"/>
                  </a:lnTo>
                  <a:close/>
                </a:path>
                <a:path w="255270" h="255269">
                  <a:moveTo>
                    <a:pt x="191398" y="235576"/>
                  </a:moveTo>
                  <a:lnTo>
                    <a:pt x="127602" y="235576"/>
                  </a:lnTo>
                  <a:lnTo>
                    <a:pt x="169596" y="227080"/>
                  </a:lnTo>
                  <a:lnTo>
                    <a:pt x="203920" y="203921"/>
                  </a:lnTo>
                  <a:lnTo>
                    <a:pt x="227079" y="169596"/>
                  </a:lnTo>
                  <a:lnTo>
                    <a:pt x="235575" y="127599"/>
                  </a:lnTo>
                  <a:lnTo>
                    <a:pt x="227079" y="85611"/>
                  </a:lnTo>
                  <a:lnTo>
                    <a:pt x="203920" y="51286"/>
                  </a:lnTo>
                  <a:lnTo>
                    <a:pt x="169596" y="28128"/>
                  </a:lnTo>
                  <a:lnTo>
                    <a:pt x="127602" y="19631"/>
                  </a:lnTo>
                  <a:lnTo>
                    <a:pt x="191397" y="19631"/>
                  </a:lnTo>
                  <a:lnTo>
                    <a:pt x="217662" y="37299"/>
                  </a:lnTo>
                  <a:lnTo>
                    <a:pt x="245115" y="77850"/>
                  </a:lnTo>
                  <a:lnTo>
                    <a:pt x="255205" y="127604"/>
                  </a:lnTo>
                  <a:lnTo>
                    <a:pt x="245115" y="177357"/>
                  </a:lnTo>
                  <a:lnTo>
                    <a:pt x="217662" y="217908"/>
                  </a:lnTo>
                  <a:lnTo>
                    <a:pt x="191398" y="23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254">
              <a:extLst>
                <a:ext uri="{FF2B5EF4-FFF2-40B4-BE49-F238E27FC236}">
                  <a16:creationId xmlns:a16="http://schemas.microsoft.com/office/drawing/2014/main" id="{FA44C4B0-BFBA-5552-1137-5DE8BC82785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616" y="1242269"/>
              <a:ext cx="215945" cy="215945"/>
            </a:xfrm>
            <a:prstGeom prst="rect">
              <a:avLst/>
            </a:prstGeom>
          </p:spPr>
        </p:pic>
        <p:sp>
          <p:nvSpPr>
            <p:cNvPr id="18" name="object 255">
              <a:extLst>
                <a:ext uri="{FF2B5EF4-FFF2-40B4-BE49-F238E27FC236}">
                  <a16:creationId xmlns:a16="http://schemas.microsoft.com/office/drawing/2014/main" id="{4F4EE5C5-680A-7A95-519C-F9CBE33995D3}"/>
                </a:ext>
              </a:extLst>
            </p:cNvPr>
            <p:cNvSpPr/>
            <p:nvPr/>
          </p:nvSpPr>
          <p:spPr>
            <a:xfrm>
              <a:off x="9978166" y="1222637"/>
              <a:ext cx="255270" cy="255270"/>
            </a:xfrm>
            <a:custGeom>
              <a:avLst/>
              <a:gdLst/>
              <a:ahLst/>
              <a:cxnLst/>
              <a:rect l="l" t="t" r="r" b="b"/>
              <a:pathLst>
                <a:path w="255270" h="255269">
                  <a:moveTo>
                    <a:pt x="127603" y="255208"/>
                  </a:moveTo>
                  <a:lnTo>
                    <a:pt x="77850" y="245208"/>
                  </a:lnTo>
                  <a:lnTo>
                    <a:pt x="37299" y="217908"/>
                  </a:lnTo>
                  <a:lnTo>
                    <a:pt x="9999" y="177357"/>
                  </a:lnTo>
                  <a:lnTo>
                    <a:pt x="0" y="127601"/>
                  </a:lnTo>
                  <a:lnTo>
                    <a:pt x="9999" y="77850"/>
                  </a:lnTo>
                  <a:lnTo>
                    <a:pt x="37299" y="37299"/>
                  </a:lnTo>
                  <a:lnTo>
                    <a:pt x="77850" y="9999"/>
                  </a:lnTo>
                  <a:lnTo>
                    <a:pt x="127602" y="0"/>
                  </a:lnTo>
                  <a:lnTo>
                    <a:pt x="177080" y="9999"/>
                  </a:lnTo>
                  <a:lnTo>
                    <a:pt x="191398" y="19631"/>
                  </a:lnTo>
                  <a:lnTo>
                    <a:pt x="127603" y="19631"/>
                  </a:lnTo>
                  <a:lnTo>
                    <a:pt x="85610" y="28128"/>
                  </a:lnTo>
                  <a:lnTo>
                    <a:pt x="51286" y="51286"/>
                  </a:lnTo>
                  <a:lnTo>
                    <a:pt x="28127" y="85611"/>
                  </a:lnTo>
                  <a:lnTo>
                    <a:pt x="19630" y="127604"/>
                  </a:lnTo>
                  <a:lnTo>
                    <a:pt x="28127" y="169596"/>
                  </a:lnTo>
                  <a:lnTo>
                    <a:pt x="51286" y="203921"/>
                  </a:lnTo>
                  <a:lnTo>
                    <a:pt x="85610" y="227080"/>
                  </a:lnTo>
                  <a:lnTo>
                    <a:pt x="127603" y="235576"/>
                  </a:lnTo>
                  <a:lnTo>
                    <a:pt x="191398" y="235576"/>
                  </a:lnTo>
                  <a:lnTo>
                    <a:pt x="177080" y="245208"/>
                  </a:lnTo>
                  <a:lnTo>
                    <a:pt x="127603" y="255208"/>
                  </a:lnTo>
                  <a:close/>
                </a:path>
                <a:path w="255270" h="255269">
                  <a:moveTo>
                    <a:pt x="191398" y="235576"/>
                  </a:moveTo>
                  <a:lnTo>
                    <a:pt x="127603" y="235576"/>
                  </a:lnTo>
                  <a:lnTo>
                    <a:pt x="169596" y="227080"/>
                  </a:lnTo>
                  <a:lnTo>
                    <a:pt x="203920" y="203921"/>
                  </a:lnTo>
                  <a:lnTo>
                    <a:pt x="227079" y="169596"/>
                  </a:lnTo>
                  <a:lnTo>
                    <a:pt x="235575" y="127601"/>
                  </a:lnTo>
                  <a:lnTo>
                    <a:pt x="227079" y="85611"/>
                  </a:lnTo>
                  <a:lnTo>
                    <a:pt x="203920" y="51286"/>
                  </a:lnTo>
                  <a:lnTo>
                    <a:pt x="169596" y="28128"/>
                  </a:lnTo>
                  <a:lnTo>
                    <a:pt x="127603" y="19631"/>
                  </a:lnTo>
                  <a:lnTo>
                    <a:pt x="191398" y="19631"/>
                  </a:lnTo>
                  <a:lnTo>
                    <a:pt x="217662" y="37299"/>
                  </a:lnTo>
                  <a:lnTo>
                    <a:pt x="245115" y="77850"/>
                  </a:lnTo>
                  <a:lnTo>
                    <a:pt x="255206" y="127604"/>
                  </a:lnTo>
                  <a:lnTo>
                    <a:pt x="245115" y="177357"/>
                  </a:lnTo>
                  <a:lnTo>
                    <a:pt x="217662" y="217908"/>
                  </a:lnTo>
                  <a:lnTo>
                    <a:pt x="191398" y="23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256">
              <a:extLst>
                <a:ext uri="{FF2B5EF4-FFF2-40B4-BE49-F238E27FC236}">
                  <a16:creationId xmlns:a16="http://schemas.microsoft.com/office/drawing/2014/main" id="{DEEC4202-85F4-891D-8F0F-FD611D33942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7796" y="1242269"/>
              <a:ext cx="215945" cy="215945"/>
            </a:xfrm>
            <a:prstGeom prst="rect">
              <a:avLst/>
            </a:prstGeom>
          </p:spPr>
        </p:pic>
        <p:sp>
          <p:nvSpPr>
            <p:cNvPr id="30" name="object 267">
              <a:extLst>
                <a:ext uri="{FF2B5EF4-FFF2-40B4-BE49-F238E27FC236}">
                  <a16:creationId xmlns:a16="http://schemas.microsoft.com/office/drawing/2014/main" id="{DE1238BA-6835-77B5-EDA6-1FE99A28F427}"/>
                </a:ext>
              </a:extLst>
            </p:cNvPr>
            <p:cNvSpPr/>
            <p:nvPr/>
          </p:nvSpPr>
          <p:spPr>
            <a:xfrm>
              <a:off x="15560990" y="6573150"/>
              <a:ext cx="525145" cy="131445"/>
            </a:xfrm>
            <a:custGeom>
              <a:avLst/>
              <a:gdLst/>
              <a:ahLst/>
              <a:cxnLst/>
              <a:rect l="l" t="t" r="r" b="b"/>
              <a:pathLst>
                <a:path w="525144" h="131445">
                  <a:moveTo>
                    <a:pt x="524933" y="131233"/>
                  </a:moveTo>
                  <a:lnTo>
                    <a:pt x="506991" y="126107"/>
                  </a:lnTo>
                  <a:lnTo>
                    <a:pt x="455215" y="114829"/>
                  </a:lnTo>
                  <a:lnTo>
                    <a:pt x="372682" y="103551"/>
                  </a:lnTo>
                  <a:lnTo>
                    <a:pt x="262466" y="98424"/>
                  </a:lnTo>
                  <a:lnTo>
                    <a:pt x="152251" y="103551"/>
                  </a:lnTo>
                  <a:lnTo>
                    <a:pt x="69717" y="114829"/>
                  </a:lnTo>
                  <a:lnTo>
                    <a:pt x="17942" y="126107"/>
                  </a:lnTo>
                  <a:lnTo>
                    <a:pt x="0" y="131233"/>
                  </a:lnTo>
                  <a:lnTo>
                    <a:pt x="13328" y="110728"/>
                  </a:lnTo>
                  <a:lnTo>
                    <a:pt x="57414" y="65616"/>
                  </a:lnTo>
                  <a:lnTo>
                    <a:pt x="138410" y="20505"/>
                  </a:lnTo>
                  <a:lnTo>
                    <a:pt x="262466" y="0"/>
                  </a:lnTo>
                  <a:lnTo>
                    <a:pt x="386523" y="20505"/>
                  </a:lnTo>
                  <a:lnTo>
                    <a:pt x="467518" y="65616"/>
                  </a:lnTo>
                  <a:lnTo>
                    <a:pt x="511604" y="110728"/>
                  </a:lnTo>
                  <a:lnTo>
                    <a:pt x="524933" y="131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BD48191-823F-FC9B-2FB4-295C01304AC1}"/>
              </a:ext>
            </a:extLst>
          </p:cNvPr>
          <p:cNvSpPr/>
          <p:nvPr/>
        </p:nvSpPr>
        <p:spPr>
          <a:xfrm>
            <a:off x="3337288" y="2502250"/>
            <a:ext cx="6518050" cy="1424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5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215517-5B0F-FB7F-60BC-7813D24E1323}"/>
              </a:ext>
            </a:extLst>
          </p:cNvPr>
          <p:cNvSpPr/>
          <p:nvPr/>
        </p:nvSpPr>
        <p:spPr>
          <a:xfrm>
            <a:off x="4202339" y="2649016"/>
            <a:ext cx="8912023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 &amp; Simulation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292" cy="10287011"/>
            <a:chOff x="0" y="0"/>
            <a:chExt cx="18288292" cy="1028701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5" name="object 214">
            <a:extLst>
              <a:ext uri="{FF2B5EF4-FFF2-40B4-BE49-F238E27FC236}">
                <a16:creationId xmlns:a16="http://schemas.microsoft.com/office/drawing/2014/main" id="{1796253E-9AAD-75A9-AF22-5B1906128CE2}"/>
              </a:ext>
            </a:extLst>
          </p:cNvPr>
          <p:cNvGrpSpPr/>
          <p:nvPr/>
        </p:nvGrpSpPr>
        <p:grpSpPr>
          <a:xfrm>
            <a:off x="1066800" y="1790700"/>
            <a:ext cx="10343750" cy="6921513"/>
            <a:chOff x="1047877" y="4255655"/>
            <a:chExt cx="16205110" cy="4999990"/>
          </a:xfrm>
        </p:grpSpPr>
        <p:sp>
          <p:nvSpPr>
            <p:cNvPr id="36" name="object 215">
              <a:extLst>
                <a:ext uri="{FF2B5EF4-FFF2-40B4-BE49-F238E27FC236}">
                  <a16:creationId xmlns:a16="http://schemas.microsoft.com/office/drawing/2014/main" id="{CC22D549-D8D9-FC3E-CB8E-C7EBDD4B23F8}"/>
                </a:ext>
              </a:extLst>
            </p:cNvPr>
            <p:cNvSpPr/>
            <p:nvPr/>
          </p:nvSpPr>
          <p:spPr>
            <a:xfrm>
              <a:off x="1149515" y="4274705"/>
              <a:ext cx="16090900" cy="4964430"/>
            </a:xfrm>
            <a:custGeom>
              <a:avLst/>
              <a:gdLst/>
              <a:ahLst/>
              <a:cxnLst/>
              <a:rect l="l" t="t" r="r" b="b"/>
              <a:pathLst>
                <a:path w="16090900" h="4964430">
                  <a:moveTo>
                    <a:pt x="16090595" y="0"/>
                  </a:moveTo>
                  <a:lnTo>
                    <a:pt x="16008134" y="0"/>
                  </a:lnTo>
                  <a:lnTo>
                    <a:pt x="16008134" y="4881880"/>
                  </a:lnTo>
                  <a:lnTo>
                    <a:pt x="0" y="4881880"/>
                  </a:lnTo>
                  <a:lnTo>
                    <a:pt x="0" y="4964430"/>
                  </a:lnTo>
                  <a:lnTo>
                    <a:pt x="16090595" y="4964430"/>
                  </a:lnTo>
                  <a:lnTo>
                    <a:pt x="16090595" y="4881880"/>
                  </a:lnTo>
                  <a:lnTo>
                    <a:pt x="16090595" y="0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16">
              <a:extLst>
                <a:ext uri="{FF2B5EF4-FFF2-40B4-BE49-F238E27FC236}">
                  <a16:creationId xmlns:a16="http://schemas.microsoft.com/office/drawing/2014/main" id="{AE1DFB87-7C98-7E7D-CB81-3FDFF5A363AD}"/>
                </a:ext>
              </a:extLst>
            </p:cNvPr>
            <p:cNvSpPr/>
            <p:nvPr/>
          </p:nvSpPr>
          <p:spPr>
            <a:xfrm>
              <a:off x="1130338" y="4255655"/>
              <a:ext cx="16122649" cy="4999990"/>
            </a:xfrm>
            <a:custGeom>
              <a:avLst/>
              <a:gdLst/>
              <a:ahLst/>
              <a:cxnLst/>
              <a:rect l="l" t="t" r="r" b="b"/>
              <a:pathLst>
                <a:path w="16122650" h="4999990">
                  <a:moveTo>
                    <a:pt x="16122320" y="0"/>
                  </a:moveTo>
                  <a:lnTo>
                    <a:pt x="16031325" y="0"/>
                  </a:lnTo>
                  <a:lnTo>
                    <a:pt x="16031325" y="19050"/>
                  </a:lnTo>
                  <a:lnTo>
                    <a:pt x="16109772" y="19050"/>
                  </a:lnTo>
                  <a:lnTo>
                    <a:pt x="16109772" y="4983480"/>
                  </a:lnTo>
                  <a:lnTo>
                    <a:pt x="19177" y="4983480"/>
                  </a:lnTo>
                  <a:lnTo>
                    <a:pt x="19177" y="4900930"/>
                  </a:lnTo>
                  <a:lnTo>
                    <a:pt x="0" y="4900930"/>
                  </a:lnTo>
                  <a:lnTo>
                    <a:pt x="0" y="4983480"/>
                  </a:lnTo>
                  <a:lnTo>
                    <a:pt x="0" y="4999990"/>
                  </a:lnTo>
                  <a:lnTo>
                    <a:pt x="16122320" y="4999990"/>
                  </a:lnTo>
                  <a:lnTo>
                    <a:pt x="16122320" y="4983480"/>
                  </a:lnTo>
                  <a:lnTo>
                    <a:pt x="16122320" y="19050"/>
                  </a:lnTo>
                  <a:lnTo>
                    <a:pt x="16122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17">
              <a:extLst>
                <a:ext uri="{FF2B5EF4-FFF2-40B4-BE49-F238E27FC236}">
                  <a16:creationId xmlns:a16="http://schemas.microsoft.com/office/drawing/2014/main" id="{3C4596F6-64C1-8F65-D895-DA42FD0C9DA9}"/>
                </a:ext>
              </a:extLst>
            </p:cNvPr>
            <p:cNvSpPr/>
            <p:nvPr/>
          </p:nvSpPr>
          <p:spPr>
            <a:xfrm>
              <a:off x="1047877" y="4777122"/>
              <a:ext cx="16090900" cy="4433984"/>
            </a:xfrm>
            <a:custGeom>
              <a:avLst/>
              <a:gdLst/>
              <a:ahLst/>
              <a:cxnLst/>
              <a:rect l="l" t="t" r="r" b="b"/>
              <a:pathLst>
                <a:path w="16090900" h="4360545">
                  <a:moveTo>
                    <a:pt x="0" y="4360364"/>
                  </a:moveTo>
                  <a:lnTo>
                    <a:pt x="16090604" y="4360364"/>
                  </a:lnTo>
                  <a:lnTo>
                    <a:pt x="16090604" y="0"/>
                  </a:lnTo>
                  <a:lnTo>
                    <a:pt x="0" y="0"/>
                  </a:lnTo>
                  <a:lnTo>
                    <a:pt x="0" y="4360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218">
            <a:extLst>
              <a:ext uri="{FF2B5EF4-FFF2-40B4-BE49-F238E27FC236}">
                <a16:creationId xmlns:a16="http://schemas.microsoft.com/office/drawing/2014/main" id="{56CF6934-2387-F2B9-5808-8151C7F06132}"/>
              </a:ext>
            </a:extLst>
          </p:cNvPr>
          <p:cNvGrpSpPr/>
          <p:nvPr/>
        </p:nvGrpSpPr>
        <p:grpSpPr>
          <a:xfrm>
            <a:off x="1049771" y="1672643"/>
            <a:ext cx="10304028" cy="6976058"/>
            <a:chOff x="1028700" y="4154042"/>
            <a:chExt cx="16142969" cy="5002530"/>
          </a:xfrm>
        </p:grpSpPr>
        <p:sp>
          <p:nvSpPr>
            <p:cNvPr id="40" name="object 219">
              <a:extLst>
                <a:ext uri="{FF2B5EF4-FFF2-40B4-BE49-F238E27FC236}">
                  <a16:creationId xmlns:a16="http://schemas.microsoft.com/office/drawing/2014/main" id="{4076BE5A-93AD-9C2D-21F4-D4495844FBB8}"/>
                </a:ext>
              </a:extLst>
            </p:cNvPr>
            <p:cNvSpPr/>
            <p:nvPr/>
          </p:nvSpPr>
          <p:spPr>
            <a:xfrm>
              <a:off x="1028687" y="4154055"/>
              <a:ext cx="16129000" cy="5002530"/>
            </a:xfrm>
            <a:custGeom>
              <a:avLst/>
              <a:gdLst/>
              <a:ahLst/>
              <a:cxnLst/>
              <a:rect l="l" t="t" r="r" b="b"/>
              <a:pathLst>
                <a:path w="16129000" h="5002530">
                  <a:moveTo>
                    <a:pt x="16128962" y="4983480"/>
                  </a:moveTo>
                  <a:lnTo>
                    <a:pt x="19189" y="4983480"/>
                  </a:lnTo>
                  <a:lnTo>
                    <a:pt x="19189" y="19050"/>
                  </a:lnTo>
                  <a:lnTo>
                    <a:pt x="0" y="19050"/>
                  </a:lnTo>
                  <a:lnTo>
                    <a:pt x="0" y="4983480"/>
                  </a:lnTo>
                  <a:lnTo>
                    <a:pt x="0" y="5002530"/>
                  </a:lnTo>
                  <a:lnTo>
                    <a:pt x="16128962" y="5002530"/>
                  </a:lnTo>
                  <a:lnTo>
                    <a:pt x="16128962" y="4983480"/>
                  </a:lnTo>
                  <a:close/>
                </a:path>
                <a:path w="16129000" h="5002530">
                  <a:moveTo>
                    <a:pt x="16128962" y="623074"/>
                  </a:moveTo>
                  <a:lnTo>
                    <a:pt x="16109785" y="623074"/>
                  </a:lnTo>
                  <a:lnTo>
                    <a:pt x="16109785" y="4983442"/>
                  </a:lnTo>
                  <a:lnTo>
                    <a:pt x="16128962" y="4983442"/>
                  </a:lnTo>
                  <a:lnTo>
                    <a:pt x="16128962" y="623074"/>
                  </a:lnTo>
                  <a:close/>
                </a:path>
                <a:path w="16129000" h="5002530">
                  <a:moveTo>
                    <a:pt x="16128962" y="0"/>
                  </a:moveTo>
                  <a:lnTo>
                    <a:pt x="0" y="0"/>
                  </a:lnTo>
                  <a:lnTo>
                    <a:pt x="0" y="9880"/>
                  </a:lnTo>
                  <a:lnTo>
                    <a:pt x="16128962" y="9880"/>
                  </a:lnTo>
                  <a:lnTo>
                    <a:pt x="16128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20">
              <a:extLst>
                <a:ext uri="{FF2B5EF4-FFF2-40B4-BE49-F238E27FC236}">
                  <a16:creationId xmlns:a16="http://schemas.microsoft.com/office/drawing/2014/main" id="{8238B736-0700-4FDB-1C62-BEA529B0E99D}"/>
                </a:ext>
              </a:extLst>
            </p:cNvPr>
            <p:cNvSpPr/>
            <p:nvPr/>
          </p:nvSpPr>
          <p:spPr>
            <a:xfrm>
              <a:off x="1038592" y="4163935"/>
              <a:ext cx="16123285" cy="613410"/>
            </a:xfrm>
            <a:custGeom>
              <a:avLst/>
              <a:gdLst/>
              <a:ahLst/>
              <a:cxnLst/>
              <a:rect l="l" t="t" r="r" b="b"/>
              <a:pathLst>
                <a:path w="16123285" h="613410">
                  <a:moveTo>
                    <a:pt x="16123077" y="613187"/>
                  </a:moveTo>
                  <a:lnTo>
                    <a:pt x="0" y="613187"/>
                  </a:lnTo>
                  <a:lnTo>
                    <a:pt x="0" y="0"/>
                  </a:lnTo>
                  <a:lnTo>
                    <a:pt x="16123077" y="0"/>
                  </a:lnTo>
                  <a:lnTo>
                    <a:pt x="16123077" y="613187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221">
              <a:extLst>
                <a:ext uri="{FF2B5EF4-FFF2-40B4-BE49-F238E27FC236}">
                  <a16:creationId xmlns:a16="http://schemas.microsoft.com/office/drawing/2014/main" id="{A8C62CD3-F39C-9646-8274-FF1CD2C15771}"/>
                </a:ext>
              </a:extLst>
            </p:cNvPr>
            <p:cNvSpPr/>
            <p:nvPr/>
          </p:nvSpPr>
          <p:spPr>
            <a:xfrm>
              <a:off x="1028687" y="4154055"/>
              <a:ext cx="16142969" cy="633095"/>
            </a:xfrm>
            <a:custGeom>
              <a:avLst/>
              <a:gdLst/>
              <a:ahLst/>
              <a:cxnLst/>
              <a:rect l="l" t="t" r="r" b="b"/>
              <a:pathLst>
                <a:path w="16142969" h="633095">
                  <a:moveTo>
                    <a:pt x="16142424" y="0"/>
                  </a:moveTo>
                  <a:lnTo>
                    <a:pt x="16123082" y="0"/>
                  </a:lnTo>
                  <a:lnTo>
                    <a:pt x="16123082" y="19773"/>
                  </a:lnTo>
                  <a:lnTo>
                    <a:pt x="16123082" y="613181"/>
                  </a:lnTo>
                  <a:lnTo>
                    <a:pt x="19786" y="613181"/>
                  </a:lnTo>
                  <a:lnTo>
                    <a:pt x="19786" y="19773"/>
                  </a:lnTo>
                  <a:lnTo>
                    <a:pt x="16123082" y="19773"/>
                  </a:lnTo>
                  <a:lnTo>
                    <a:pt x="16123082" y="0"/>
                  </a:lnTo>
                  <a:lnTo>
                    <a:pt x="19786" y="0"/>
                  </a:lnTo>
                  <a:lnTo>
                    <a:pt x="0" y="0"/>
                  </a:lnTo>
                  <a:lnTo>
                    <a:pt x="0" y="632968"/>
                  </a:lnTo>
                  <a:lnTo>
                    <a:pt x="19786" y="632968"/>
                  </a:lnTo>
                  <a:lnTo>
                    <a:pt x="16123082" y="632968"/>
                  </a:lnTo>
                  <a:lnTo>
                    <a:pt x="16142424" y="632968"/>
                  </a:lnTo>
                  <a:lnTo>
                    <a:pt x="16142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A6724301-CDEA-CCBB-0CE7-575B4FA82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487637"/>
              </p:ext>
            </p:extLst>
          </p:nvPr>
        </p:nvGraphicFramePr>
        <p:xfrm>
          <a:off x="1245520" y="2735771"/>
          <a:ext cx="9903597" cy="2136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1879">
                  <a:extLst>
                    <a:ext uri="{9D8B030D-6E8A-4147-A177-3AD203B41FA5}">
                      <a16:colId xmlns:a16="http://schemas.microsoft.com/office/drawing/2014/main" val="408133386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180368530"/>
                    </a:ext>
                  </a:extLst>
                </a:gridCol>
                <a:gridCol w="2614718">
                  <a:extLst>
                    <a:ext uri="{9D8B030D-6E8A-4147-A177-3AD203B41FA5}">
                      <a16:colId xmlns:a16="http://schemas.microsoft.com/office/drawing/2014/main" val="4095634515"/>
                    </a:ext>
                  </a:extLst>
                </a:gridCol>
              </a:tblGrid>
              <a:tr h="525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Nasabah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5652"/>
                  </a:ext>
                </a:extLst>
              </a:tr>
              <a:tr h="525831">
                <a:tc>
                  <a:txBody>
                    <a:bodyPr/>
                    <a:lstStyle/>
                    <a:p>
                      <a:pPr marL="400050" indent="-400050">
                        <a:lnSpc>
                          <a:spcPct val="150000"/>
                        </a:lnSpc>
                        <a:buAutoNum type="romanLcParenBoth"/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4645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452928"/>
                  </a:ext>
                </a:extLst>
              </a:tr>
              <a:tr h="525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(ii) Non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39968"/>
                  </a:ext>
                </a:extLst>
              </a:tr>
              <a:tr h="525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22,12%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14,90%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56092"/>
                  </a:ext>
                </a:extLst>
              </a:tr>
            </a:tbl>
          </a:graphicData>
        </a:graphic>
      </p:graphicFrame>
      <p:graphicFrame>
        <p:nvGraphicFramePr>
          <p:cNvPr id="67" name="Table 56">
            <a:extLst>
              <a:ext uri="{FF2B5EF4-FFF2-40B4-BE49-F238E27FC236}">
                <a16:creationId xmlns:a16="http://schemas.microsoft.com/office/drawing/2014/main" id="{D805E4F7-2C35-C5F1-8C63-75A4C95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07831"/>
              </p:ext>
            </p:extLst>
          </p:nvPr>
        </p:nvGraphicFramePr>
        <p:xfrm>
          <a:off x="1245520" y="5474954"/>
          <a:ext cx="9903597" cy="1602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85747">
                  <a:extLst>
                    <a:ext uri="{9D8B030D-6E8A-4147-A177-3AD203B41FA5}">
                      <a16:colId xmlns:a16="http://schemas.microsoft.com/office/drawing/2014/main" val="40813338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180368530"/>
                    </a:ext>
                  </a:extLst>
                </a:gridCol>
                <a:gridCol w="2574650">
                  <a:extLst>
                    <a:ext uri="{9D8B030D-6E8A-4147-A177-3AD203B41FA5}">
                      <a16:colId xmlns:a16="http://schemas.microsoft.com/office/drawing/2014/main" val="4095634515"/>
                    </a:ext>
                  </a:extLst>
                </a:gridCol>
              </a:tblGrid>
              <a:tr h="525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Tagihan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September 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NTD 1.081.532.390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NTD 1.081.532.390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5652"/>
                  </a:ext>
                </a:extLst>
              </a:tr>
              <a:tr h="525831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Tagihan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Gagal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Dibayar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(Loss)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NTD 220.983.433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NTD 148.860.530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452928"/>
                  </a:ext>
                </a:extLst>
              </a:tr>
              <a:tr h="5258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Persentase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Kerugian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20,43%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13,76%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539968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01A0415B-110D-5914-F722-0B2ED897BDC6}"/>
              </a:ext>
            </a:extLst>
          </p:cNvPr>
          <p:cNvSpPr/>
          <p:nvPr/>
        </p:nvSpPr>
        <p:spPr>
          <a:xfrm>
            <a:off x="3957714" y="7537341"/>
            <a:ext cx="4479207" cy="7501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Kerugian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47.574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CE55F1-583D-5ED3-D568-D6BD1D99CF64}"/>
              </a:ext>
            </a:extLst>
          </p:cNvPr>
          <p:cNvSpPr/>
          <p:nvPr/>
        </p:nvSpPr>
        <p:spPr>
          <a:xfrm>
            <a:off x="5791199" y="1763422"/>
            <a:ext cx="2819400" cy="6606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MODELING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CA3A27-4BD1-F9BF-258F-2DB026F0DBE8}"/>
              </a:ext>
            </a:extLst>
          </p:cNvPr>
          <p:cNvSpPr/>
          <p:nvPr/>
        </p:nvSpPr>
        <p:spPr>
          <a:xfrm>
            <a:off x="8532161" y="1777418"/>
            <a:ext cx="2819400" cy="6606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MODELING</a:t>
            </a:r>
          </a:p>
        </p:txBody>
      </p:sp>
      <p:grpSp>
        <p:nvGrpSpPr>
          <p:cNvPr id="71" name="object 210">
            <a:extLst>
              <a:ext uri="{FF2B5EF4-FFF2-40B4-BE49-F238E27FC236}">
                <a16:creationId xmlns:a16="http://schemas.microsoft.com/office/drawing/2014/main" id="{96EBAE6C-05A0-EFEF-09BB-9CD4AB9E0559}"/>
              </a:ext>
            </a:extLst>
          </p:cNvPr>
          <p:cNvGrpSpPr/>
          <p:nvPr/>
        </p:nvGrpSpPr>
        <p:grpSpPr>
          <a:xfrm>
            <a:off x="11864867" y="3315612"/>
            <a:ext cx="5467333" cy="3762639"/>
            <a:chOff x="1028700" y="1028700"/>
            <a:chExt cx="16230600" cy="2010410"/>
          </a:xfrm>
        </p:grpSpPr>
        <p:sp>
          <p:nvSpPr>
            <p:cNvPr id="72" name="object 211">
              <a:extLst>
                <a:ext uri="{FF2B5EF4-FFF2-40B4-BE49-F238E27FC236}">
                  <a16:creationId xmlns:a16="http://schemas.microsoft.com/office/drawing/2014/main" id="{A59D7440-ED1F-38E7-01A1-CA5717E07681}"/>
                </a:ext>
              </a:extLst>
            </p:cNvPr>
            <p:cNvSpPr/>
            <p:nvPr/>
          </p:nvSpPr>
          <p:spPr>
            <a:xfrm>
              <a:off x="1168057" y="1168412"/>
              <a:ext cx="16069310" cy="1847850"/>
            </a:xfrm>
            <a:custGeom>
              <a:avLst/>
              <a:gdLst/>
              <a:ahLst/>
              <a:cxnLst/>
              <a:rect l="l" t="t" r="r" b="b"/>
              <a:pathLst>
                <a:path w="16069310" h="1847850">
                  <a:moveTo>
                    <a:pt x="16069120" y="0"/>
                  </a:moveTo>
                  <a:lnTo>
                    <a:pt x="15973997" y="0"/>
                  </a:lnTo>
                  <a:lnTo>
                    <a:pt x="15973997" y="1753870"/>
                  </a:lnTo>
                  <a:lnTo>
                    <a:pt x="0" y="1753870"/>
                  </a:lnTo>
                  <a:lnTo>
                    <a:pt x="0" y="1847850"/>
                  </a:lnTo>
                  <a:lnTo>
                    <a:pt x="16069120" y="1847850"/>
                  </a:lnTo>
                  <a:lnTo>
                    <a:pt x="16069120" y="1753870"/>
                  </a:lnTo>
                  <a:lnTo>
                    <a:pt x="16069120" y="0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12">
              <a:extLst>
                <a:ext uri="{FF2B5EF4-FFF2-40B4-BE49-F238E27FC236}">
                  <a16:creationId xmlns:a16="http://schemas.microsoft.com/office/drawing/2014/main" id="{8E2F641E-0587-E703-D596-55E65AF4A4BB}"/>
                </a:ext>
              </a:extLst>
            </p:cNvPr>
            <p:cNvSpPr/>
            <p:nvPr/>
          </p:nvSpPr>
          <p:spPr>
            <a:xfrm>
              <a:off x="1145933" y="114555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54" y="0"/>
                  </a:moveTo>
                  <a:lnTo>
                    <a:pt x="15996120" y="0"/>
                  </a:lnTo>
                  <a:lnTo>
                    <a:pt x="15996120" y="22860"/>
                  </a:lnTo>
                  <a:lnTo>
                    <a:pt x="16091243" y="2286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1776730"/>
                  </a:lnTo>
                  <a:lnTo>
                    <a:pt x="0" y="177673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54" y="1893570"/>
                  </a:lnTo>
                  <a:lnTo>
                    <a:pt x="16113354" y="1870710"/>
                  </a:lnTo>
                  <a:lnTo>
                    <a:pt x="16113354" y="22860"/>
                  </a:lnTo>
                  <a:lnTo>
                    <a:pt x="1611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13">
              <a:extLst>
                <a:ext uri="{FF2B5EF4-FFF2-40B4-BE49-F238E27FC236}">
                  <a16:creationId xmlns:a16="http://schemas.microsoft.com/office/drawing/2014/main" id="{DEAFFF67-4268-A74E-F4B0-ABA726C79E75}"/>
                </a:ext>
              </a:extLst>
            </p:cNvPr>
            <p:cNvSpPr/>
            <p:nvPr/>
          </p:nvSpPr>
          <p:spPr>
            <a:xfrm>
              <a:off x="1050820" y="1050820"/>
              <a:ext cx="16069310" cy="1849120"/>
            </a:xfrm>
            <a:custGeom>
              <a:avLst/>
              <a:gdLst/>
              <a:ahLst/>
              <a:cxnLst/>
              <a:rect l="l" t="t" r="r" b="b"/>
              <a:pathLst>
                <a:path w="16069310" h="1849120">
                  <a:moveTo>
                    <a:pt x="16069120" y="1848787"/>
                  </a:moveTo>
                  <a:lnTo>
                    <a:pt x="0" y="1848787"/>
                  </a:lnTo>
                  <a:lnTo>
                    <a:pt x="0" y="0"/>
                  </a:lnTo>
                  <a:lnTo>
                    <a:pt x="16069120" y="0"/>
                  </a:lnTo>
                  <a:lnTo>
                    <a:pt x="16069120" y="1848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14">
              <a:extLst>
                <a:ext uri="{FF2B5EF4-FFF2-40B4-BE49-F238E27FC236}">
                  <a16:creationId xmlns:a16="http://schemas.microsoft.com/office/drawing/2014/main" id="{E9175FD3-D95F-5791-FD94-BBB8CE538D8A}"/>
                </a:ext>
              </a:extLst>
            </p:cNvPr>
            <p:cNvSpPr/>
            <p:nvPr/>
          </p:nvSpPr>
          <p:spPr>
            <a:xfrm>
              <a:off x="1028687" y="1028712"/>
              <a:ext cx="16113760" cy="1893570"/>
            </a:xfrm>
            <a:custGeom>
              <a:avLst/>
              <a:gdLst/>
              <a:ahLst/>
              <a:cxnLst/>
              <a:rect l="l" t="t" r="r" b="b"/>
              <a:pathLst>
                <a:path w="16113760" h="1893570">
                  <a:moveTo>
                    <a:pt x="16113367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1870710"/>
                  </a:lnTo>
                  <a:lnTo>
                    <a:pt x="0" y="1893570"/>
                  </a:lnTo>
                  <a:lnTo>
                    <a:pt x="16113367" y="1893570"/>
                  </a:lnTo>
                  <a:lnTo>
                    <a:pt x="16113367" y="1870900"/>
                  </a:lnTo>
                  <a:lnTo>
                    <a:pt x="16113367" y="1870710"/>
                  </a:lnTo>
                  <a:lnTo>
                    <a:pt x="16113367" y="22110"/>
                  </a:lnTo>
                  <a:lnTo>
                    <a:pt x="16091243" y="22110"/>
                  </a:lnTo>
                  <a:lnTo>
                    <a:pt x="16091243" y="1870710"/>
                  </a:lnTo>
                  <a:lnTo>
                    <a:pt x="22123" y="1870710"/>
                  </a:lnTo>
                  <a:lnTo>
                    <a:pt x="22123" y="21590"/>
                  </a:lnTo>
                  <a:lnTo>
                    <a:pt x="16113367" y="21590"/>
                  </a:lnTo>
                  <a:lnTo>
                    <a:pt x="16113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A7B1356-81D4-1308-6E5E-289E3C00C39D}"/>
              </a:ext>
            </a:extLst>
          </p:cNvPr>
          <p:cNvSpPr txBox="1"/>
          <p:nvPr/>
        </p:nvSpPr>
        <p:spPr>
          <a:xfrm>
            <a:off x="11981143" y="3424726"/>
            <a:ext cx="5271068" cy="30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rate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Taiwan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7.22%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persentase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kerugiannya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juga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6.67%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total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dialami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berkurang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NTD 72.122.903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15842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1884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4590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7296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7296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2156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72156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14863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4863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7569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7569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2429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2429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9399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39399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82105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82105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6965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6965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9671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9671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12377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2377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55084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5084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99944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99944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42650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42650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85356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85356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30216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30216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67186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67186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09892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09892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54752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54752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397458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97458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40165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79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940165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79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482871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482871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027731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027731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570437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570437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113144" y="8123657"/>
            <a:ext cx="17780" cy="2163445"/>
          </a:xfrm>
          <a:custGeom>
            <a:avLst/>
            <a:gdLst/>
            <a:ahLst/>
            <a:cxnLst/>
            <a:rect l="l" t="t" r="r" b="b"/>
            <a:pathLst>
              <a:path w="17780" h="2163445">
                <a:moveTo>
                  <a:pt x="0" y="2163341"/>
                </a:moveTo>
                <a:lnTo>
                  <a:pt x="17228" y="2163341"/>
                </a:lnTo>
                <a:lnTo>
                  <a:pt x="17228" y="0"/>
                </a:lnTo>
                <a:lnTo>
                  <a:pt x="0" y="0"/>
                </a:lnTo>
                <a:lnTo>
                  <a:pt x="0" y="2163341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113144" y="8006057"/>
            <a:ext cx="17780" cy="22860"/>
          </a:xfrm>
          <a:custGeom>
            <a:avLst/>
            <a:gdLst/>
            <a:ahLst/>
            <a:cxnLst/>
            <a:rect l="l" t="t" r="r" b="b"/>
            <a:pathLst>
              <a:path w="17780" h="22859">
                <a:moveTo>
                  <a:pt x="0" y="22350"/>
                </a:moveTo>
                <a:lnTo>
                  <a:pt x="17228" y="22350"/>
                </a:lnTo>
                <a:lnTo>
                  <a:pt x="17228" y="0"/>
                </a:lnTo>
                <a:lnTo>
                  <a:pt x="0" y="0"/>
                </a:lnTo>
                <a:lnTo>
                  <a:pt x="0" y="2235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658003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94974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7" y="0"/>
                </a:moveTo>
                <a:lnTo>
                  <a:pt x="17227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7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737679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282538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825245" y="5030608"/>
            <a:ext cx="17780" cy="5256530"/>
          </a:xfrm>
          <a:custGeom>
            <a:avLst/>
            <a:gdLst/>
            <a:ahLst/>
            <a:cxnLst/>
            <a:rect l="l" t="t" r="r" b="b"/>
            <a:pathLst>
              <a:path w="17780" h="5256530">
                <a:moveTo>
                  <a:pt x="17228" y="0"/>
                </a:moveTo>
                <a:lnTo>
                  <a:pt x="17228" y="5256391"/>
                </a:lnTo>
                <a:lnTo>
                  <a:pt x="0" y="5256391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4318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79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9177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41884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84590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7296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72156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14863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57569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02429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39399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82105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6965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69671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12377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55084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599944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2650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685356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30216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767186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309892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854752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397458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940165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79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482871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027731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570437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113144" y="0"/>
            <a:ext cx="17780" cy="3168650"/>
          </a:xfrm>
          <a:custGeom>
            <a:avLst/>
            <a:gdLst/>
            <a:ahLst/>
            <a:cxnLst/>
            <a:rect l="l" t="t" r="r" b="b"/>
            <a:pathLst>
              <a:path w="17780" h="3168650">
                <a:moveTo>
                  <a:pt x="0" y="3168647"/>
                </a:moveTo>
                <a:lnTo>
                  <a:pt x="17228" y="3168647"/>
                </a:lnTo>
                <a:lnTo>
                  <a:pt x="17228" y="0"/>
                </a:lnTo>
                <a:lnTo>
                  <a:pt x="0" y="0"/>
                </a:lnTo>
                <a:lnTo>
                  <a:pt x="0" y="3168647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658003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194974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7" y="0"/>
                </a:moveTo>
                <a:lnTo>
                  <a:pt x="17227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7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737679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282538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825245" y="0"/>
            <a:ext cx="17780" cy="5031105"/>
          </a:xfrm>
          <a:custGeom>
            <a:avLst/>
            <a:gdLst/>
            <a:ahLst/>
            <a:cxnLst/>
            <a:rect l="l" t="t" r="r" b="b"/>
            <a:pathLst>
              <a:path w="17780" h="5031105">
                <a:moveTo>
                  <a:pt x="17228" y="0"/>
                </a:moveTo>
                <a:lnTo>
                  <a:pt x="17228" y="5030607"/>
                </a:lnTo>
                <a:lnTo>
                  <a:pt x="0" y="5030607"/>
                </a:lnTo>
                <a:lnTo>
                  <a:pt x="0" y="0"/>
                </a:lnTo>
                <a:lnTo>
                  <a:pt x="17228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918008" y="9767560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918008" y="9224843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918008" y="8682127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918008" y="8137257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249869" y="7594541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367106" y="7594541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249869" y="7051824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367106" y="7051824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249869" y="6506953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367106" y="6506953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249869" y="5969974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367106" y="5969974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249869" y="5427258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367106" y="5427258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249869" y="4882388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367106" y="4882388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249869" y="4339671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367106" y="4339671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5249869" y="3796955"/>
            <a:ext cx="22225" cy="17780"/>
          </a:xfrm>
          <a:custGeom>
            <a:avLst/>
            <a:gdLst/>
            <a:ahLst/>
            <a:cxnLst/>
            <a:rect l="l" t="t" r="r" b="b"/>
            <a:pathLst>
              <a:path w="22225" h="17779">
                <a:moveTo>
                  <a:pt x="0" y="17229"/>
                </a:moveTo>
                <a:lnTo>
                  <a:pt x="22120" y="17229"/>
                </a:lnTo>
                <a:lnTo>
                  <a:pt x="2212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367106" y="3796955"/>
            <a:ext cx="2921000" cy="17780"/>
          </a:xfrm>
          <a:custGeom>
            <a:avLst/>
            <a:gdLst/>
            <a:ahLst/>
            <a:cxnLst/>
            <a:rect l="l" t="t" r="r" b="b"/>
            <a:pathLst>
              <a:path w="2921000" h="17779">
                <a:moveTo>
                  <a:pt x="0" y="17229"/>
                </a:moveTo>
                <a:lnTo>
                  <a:pt x="2920892" y="17229"/>
                </a:lnTo>
                <a:lnTo>
                  <a:pt x="2920892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249869" y="3254238"/>
            <a:ext cx="3038475" cy="17780"/>
          </a:xfrm>
          <a:custGeom>
            <a:avLst/>
            <a:gdLst/>
            <a:ahLst/>
            <a:cxnLst/>
            <a:rect l="l" t="t" r="r" b="b"/>
            <a:pathLst>
              <a:path w="3038475" h="17779">
                <a:moveTo>
                  <a:pt x="0" y="17229"/>
                </a:moveTo>
                <a:lnTo>
                  <a:pt x="3038130" y="17229"/>
                </a:lnTo>
                <a:lnTo>
                  <a:pt x="3038130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918008" y="2709368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918008" y="2166652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918008" y="1623935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918008" y="1079065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80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918008" y="542085"/>
            <a:ext cx="5370195" cy="17780"/>
          </a:xfrm>
          <a:custGeom>
            <a:avLst/>
            <a:gdLst/>
            <a:ahLst/>
            <a:cxnLst/>
            <a:rect l="l" t="t" r="r" b="b"/>
            <a:pathLst>
              <a:path w="5370194" h="17779">
                <a:moveTo>
                  <a:pt x="0" y="0"/>
                </a:moveTo>
                <a:lnTo>
                  <a:pt x="5369991" y="0"/>
                </a:lnTo>
                <a:lnTo>
                  <a:pt x="5369991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338043" y="9767560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8043" y="9224843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38043" y="868212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38043" y="813725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338043" y="2709368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38043" y="2166652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338043" y="162393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8043" y="107906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338043" y="54208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58078" y="9767560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58078" y="9224843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58078" y="868212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58078" y="8137257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0" y="0"/>
                </a:moveTo>
                <a:lnTo>
                  <a:pt x="5579964" y="0"/>
                </a:lnTo>
                <a:lnTo>
                  <a:pt x="5579964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8078" y="7594541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58078" y="7051824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58078" y="6506953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58078" y="5969974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58078" y="5427258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58078" y="4882388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58078" y="4339671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758078" y="3796955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758078" y="3254238"/>
            <a:ext cx="407670" cy="17780"/>
          </a:xfrm>
          <a:custGeom>
            <a:avLst/>
            <a:gdLst/>
            <a:ahLst/>
            <a:cxnLst/>
            <a:rect l="l" t="t" r="r" b="b"/>
            <a:pathLst>
              <a:path w="407669" h="17779">
                <a:moveTo>
                  <a:pt x="0" y="17229"/>
                </a:moveTo>
                <a:lnTo>
                  <a:pt x="407175" y="17229"/>
                </a:lnTo>
                <a:lnTo>
                  <a:pt x="407175" y="0"/>
                </a:lnTo>
                <a:lnTo>
                  <a:pt x="0" y="0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58078" y="2709368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58078" y="2166652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758078" y="162393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758078" y="107906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80">
                <a:moveTo>
                  <a:pt x="0" y="0"/>
                </a:moveTo>
                <a:lnTo>
                  <a:pt x="5579965" y="0"/>
                </a:lnTo>
                <a:lnTo>
                  <a:pt x="5579965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58078" y="542085"/>
            <a:ext cx="5580380" cy="17780"/>
          </a:xfrm>
          <a:custGeom>
            <a:avLst/>
            <a:gdLst/>
            <a:ahLst/>
            <a:cxnLst/>
            <a:rect l="l" t="t" r="r" b="b"/>
            <a:pathLst>
              <a:path w="5580380" h="17779">
                <a:moveTo>
                  <a:pt x="5579964" y="17229"/>
                </a:moveTo>
                <a:lnTo>
                  <a:pt x="0" y="17229"/>
                </a:lnTo>
                <a:lnTo>
                  <a:pt x="0" y="0"/>
                </a:lnTo>
                <a:lnTo>
                  <a:pt x="5579964" y="0"/>
                </a:lnTo>
                <a:lnTo>
                  <a:pt x="5579964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9767560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0" y="9224843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0" y="8682127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0" y="8137257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0" y="7594541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0" y="7051824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0" y="6506953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0" y="5969974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0" y="5427258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0" y="4882388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4339671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0" y="3796955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0" y="3254238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0" y="2709368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0" y="2166652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0" y="1623935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0" y="1079065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80">
                <a:moveTo>
                  <a:pt x="0" y="0"/>
                </a:move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542085"/>
            <a:ext cx="1758314" cy="17780"/>
          </a:xfrm>
          <a:custGeom>
            <a:avLst/>
            <a:gdLst/>
            <a:ahLst/>
            <a:cxnLst/>
            <a:rect l="l" t="t" r="r" b="b"/>
            <a:pathLst>
              <a:path w="1758314" h="17779">
                <a:moveTo>
                  <a:pt x="0" y="17229"/>
                </a:moveTo>
                <a:lnTo>
                  <a:pt x="0" y="0"/>
                </a:lnTo>
                <a:lnTo>
                  <a:pt x="1758079" y="0"/>
                </a:lnTo>
                <a:lnTo>
                  <a:pt x="1758079" y="17229"/>
                </a:lnTo>
                <a:lnTo>
                  <a:pt x="0" y="17229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3" name="object 163"/>
          <p:cNvGrpSpPr/>
          <p:nvPr/>
        </p:nvGrpSpPr>
        <p:grpSpPr>
          <a:xfrm>
            <a:off x="2143125" y="3146538"/>
            <a:ext cx="14602803" cy="4998720"/>
            <a:chOff x="2143125" y="3146538"/>
            <a:chExt cx="14602803" cy="4998720"/>
          </a:xfrm>
        </p:grpSpPr>
        <p:sp>
          <p:nvSpPr>
            <p:cNvPr id="164" name="object 164"/>
            <p:cNvSpPr/>
            <p:nvPr/>
          </p:nvSpPr>
          <p:spPr>
            <a:xfrm>
              <a:off x="2282482" y="3286238"/>
              <a:ext cx="13084810" cy="4837430"/>
            </a:xfrm>
            <a:custGeom>
              <a:avLst/>
              <a:gdLst/>
              <a:ahLst/>
              <a:cxnLst/>
              <a:rect l="l" t="t" r="r" b="b"/>
              <a:pathLst>
                <a:path w="13084810" h="4837430">
                  <a:moveTo>
                    <a:pt x="13084620" y="0"/>
                  </a:moveTo>
                  <a:lnTo>
                    <a:pt x="12989497" y="0"/>
                  </a:lnTo>
                  <a:lnTo>
                    <a:pt x="12989497" y="4742180"/>
                  </a:lnTo>
                  <a:lnTo>
                    <a:pt x="0" y="4742180"/>
                  </a:lnTo>
                  <a:lnTo>
                    <a:pt x="0" y="4837430"/>
                  </a:lnTo>
                  <a:lnTo>
                    <a:pt x="13084620" y="4837430"/>
                  </a:lnTo>
                  <a:lnTo>
                    <a:pt x="13084620" y="4742180"/>
                  </a:lnTo>
                  <a:lnTo>
                    <a:pt x="13084620" y="0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260358" y="3263378"/>
              <a:ext cx="13129260" cy="4881880"/>
            </a:xfrm>
            <a:custGeom>
              <a:avLst/>
              <a:gdLst/>
              <a:ahLst/>
              <a:cxnLst/>
              <a:rect l="l" t="t" r="r" b="b"/>
              <a:pathLst>
                <a:path w="13129260" h="4881880">
                  <a:moveTo>
                    <a:pt x="13128866" y="0"/>
                  </a:moveTo>
                  <a:lnTo>
                    <a:pt x="13011620" y="0"/>
                  </a:lnTo>
                  <a:lnTo>
                    <a:pt x="13011620" y="22860"/>
                  </a:lnTo>
                  <a:lnTo>
                    <a:pt x="13106743" y="22860"/>
                  </a:lnTo>
                  <a:lnTo>
                    <a:pt x="13106743" y="4860290"/>
                  </a:lnTo>
                  <a:lnTo>
                    <a:pt x="22123" y="4860290"/>
                  </a:lnTo>
                  <a:lnTo>
                    <a:pt x="22123" y="4765040"/>
                  </a:lnTo>
                  <a:lnTo>
                    <a:pt x="0" y="4765040"/>
                  </a:lnTo>
                  <a:lnTo>
                    <a:pt x="0" y="4860290"/>
                  </a:lnTo>
                  <a:lnTo>
                    <a:pt x="0" y="4881880"/>
                  </a:lnTo>
                  <a:lnTo>
                    <a:pt x="13128866" y="4881880"/>
                  </a:lnTo>
                  <a:lnTo>
                    <a:pt x="13128866" y="4860290"/>
                  </a:lnTo>
                  <a:lnTo>
                    <a:pt x="13128866" y="22860"/>
                  </a:lnTo>
                  <a:lnTo>
                    <a:pt x="13128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165253" y="3168647"/>
              <a:ext cx="13084810" cy="4837430"/>
            </a:xfrm>
            <a:custGeom>
              <a:avLst/>
              <a:gdLst/>
              <a:ahLst/>
              <a:cxnLst/>
              <a:rect l="l" t="t" r="r" b="b"/>
              <a:pathLst>
                <a:path w="13084810" h="4837430">
                  <a:moveTo>
                    <a:pt x="13084615" y="4837409"/>
                  </a:moveTo>
                  <a:lnTo>
                    <a:pt x="0" y="4837409"/>
                  </a:lnTo>
                  <a:lnTo>
                    <a:pt x="0" y="0"/>
                  </a:lnTo>
                  <a:lnTo>
                    <a:pt x="13084615" y="0"/>
                  </a:lnTo>
                  <a:lnTo>
                    <a:pt x="13084615" y="4837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43125" y="3146538"/>
              <a:ext cx="13129260" cy="4881880"/>
            </a:xfrm>
            <a:custGeom>
              <a:avLst/>
              <a:gdLst/>
              <a:ahLst/>
              <a:cxnLst/>
              <a:rect l="l" t="t" r="r" b="b"/>
              <a:pathLst>
                <a:path w="13129260" h="4881880">
                  <a:moveTo>
                    <a:pt x="9747999" y="2817812"/>
                  </a:moveTo>
                  <a:lnTo>
                    <a:pt x="9741776" y="2787408"/>
                  </a:lnTo>
                  <a:lnTo>
                    <a:pt x="9727514" y="2766352"/>
                  </a:lnTo>
                  <a:lnTo>
                    <a:pt x="9727514" y="2817812"/>
                  </a:lnTo>
                  <a:lnTo>
                    <a:pt x="9722955" y="2840418"/>
                  </a:lnTo>
                  <a:lnTo>
                    <a:pt x="9710522" y="2858859"/>
                  </a:lnTo>
                  <a:lnTo>
                    <a:pt x="9692068" y="2871292"/>
                  </a:lnTo>
                  <a:lnTo>
                    <a:pt x="9669462" y="2875838"/>
                  </a:lnTo>
                  <a:lnTo>
                    <a:pt x="9646844" y="2871292"/>
                  </a:lnTo>
                  <a:lnTo>
                    <a:pt x="9628391" y="2858859"/>
                  </a:lnTo>
                  <a:lnTo>
                    <a:pt x="9615957" y="2840418"/>
                  </a:lnTo>
                  <a:lnTo>
                    <a:pt x="9611411" y="2817812"/>
                  </a:lnTo>
                  <a:lnTo>
                    <a:pt x="9615957" y="2795219"/>
                  </a:lnTo>
                  <a:lnTo>
                    <a:pt x="9628391" y="2776778"/>
                  </a:lnTo>
                  <a:lnTo>
                    <a:pt x="9646844" y="2764345"/>
                  </a:lnTo>
                  <a:lnTo>
                    <a:pt x="9669462" y="2759799"/>
                  </a:lnTo>
                  <a:lnTo>
                    <a:pt x="9692068" y="2764345"/>
                  </a:lnTo>
                  <a:lnTo>
                    <a:pt x="9710522" y="2776778"/>
                  </a:lnTo>
                  <a:lnTo>
                    <a:pt x="9722955" y="2795219"/>
                  </a:lnTo>
                  <a:lnTo>
                    <a:pt x="9727514" y="2817812"/>
                  </a:lnTo>
                  <a:lnTo>
                    <a:pt x="9727514" y="2766352"/>
                  </a:lnTo>
                  <a:lnTo>
                    <a:pt x="9724873" y="2762440"/>
                  </a:lnTo>
                  <a:lnTo>
                    <a:pt x="9720961" y="2759799"/>
                  </a:lnTo>
                  <a:lnTo>
                    <a:pt x="9699879" y="2745536"/>
                  </a:lnTo>
                  <a:lnTo>
                    <a:pt x="9669462" y="2739313"/>
                  </a:lnTo>
                  <a:lnTo>
                    <a:pt x="9638741" y="2745435"/>
                  </a:lnTo>
                  <a:lnTo>
                    <a:pt x="9613798" y="2762186"/>
                  </a:lnTo>
                  <a:lnTo>
                    <a:pt x="9597034" y="2787116"/>
                  </a:lnTo>
                  <a:lnTo>
                    <a:pt x="9590913" y="2817812"/>
                  </a:lnTo>
                  <a:lnTo>
                    <a:pt x="9597034" y="2848508"/>
                  </a:lnTo>
                  <a:lnTo>
                    <a:pt x="9613798" y="2873451"/>
                  </a:lnTo>
                  <a:lnTo>
                    <a:pt x="9638741" y="2890202"/>
                  </a:lnTo>
                  <a:lnTo>
                    <a:pt x="9669462" y="2896324"/>
                  </a:lnTo>
                  <a:lnTo>
                    <a:pt x="9700171" y="2890202"/>
                  </a:lnTo>
                  <a:lnTo>
                    <a:pt x="9721558" y="2875838"/>
                  </a:lnTo>
                  <a:lnTo>
                    <a:pt x="9725127" y="2873451"/>
                  </a:lnTo>
                  <a:lnTo>
                    <a:pt x="9741878" y="2848508"/>
                  </a:lnTo>
                  <a:lnTo>
                    <a:pt x="9747999" y="2817812"/>
                  </a:lnTo>
                  <a:close/>
                </a:path>
                <a:path w="13129260" h="4881880">
                  <a:moveTo>
                    <a:pt x="10282784" y="2817812"/>
                  </a:moveTo>
                  <a:lnTo>
                    <a:pt x="10276662" y="2787408"/>
                  </a:lnTo>
                  <a:lnTo>
                    <a:pt x="10262298" y="2766009"/>
                  </a:lnTo>
                  <a:lnTo>
                    <a:pt x="10262298" y="2817812"/>
                  </a:lnTo>
                  <a:lnTo>
                    <a:pt x="10257739" y="2840418"/>
                  </a:lnTo>
                  <a:lnTo>
                    <a:pt x="10245306" y="2858859"/>
                  </a:lnTo>
                  <a:lnTo>
                    <a:pt x="10226853" y="2871292"/>
                  </a:lnTo>
                  <a:lnTo>
                    <a:pt x="10204247" y="2875838"/>
                  </a:lnTo>
                  <a:lnTo>
                    <a:pt x="10181628" y="2871292"/>
                  </a:lnTo>
                  <a:lnTo>
                    <a:pt x="10163175" y="2858859"/>
                  </a:lnTo>
                  <a:lnTo>
                    <a:pt x="10150742" y="2840418"/>
                  </a:lnTo>
                  <a:lnTo>
                    <a:pt x="10146195" y="2817812"/>
                  </a:lnTo>
                  <a:lnTo>
                    <a:pt x="10150742" y="2795219"/>
                  </a:lnTo>
                  <a:lnTo>
                    <a:pt x="10163175" y="2776778"/>
                  </a:lnTo>
                  <a:lnTo>
                    <a:pt x="10181628" y="2764345"/>
                  </a:lnTo>
                  <a:lnTo>
                    <a:pt x="10204247" y="2759799"/>
                  </a:lnTo>
                  <a:lnTo>
                    <a:pt x="10226853" y="2764345"/>
                  </a:lnTo>
                  <a:lnTo>
                    <a:pt x="10245306" y="2776778"/>
                  </a:lnTo>
                  <a:lnTo>
                    <a:pt x="10257739" y="2795219"/>
                  </a:lnTo>
                  <a:lnTo>
                    <a:pt x="10262298" y="2817812"/>
                  </a:lnTo>
                  <a:lnTo>
                    <a:pt x="10262298" y="2766009"/>
                  </a:lnTo>
                  <a:lnTo>
                    <a:pt x="10259911" y="2762440"/>
                  </a:lnTo>
                  <a:lnTo>
                    <a:pt x="10255999" y="2759799"/>
                  </a:lnTo>
                  <a:lnTo>
                    <a:pt x="10234955" y="2745536"/>
                  </a:lnTo>
                  <a:lnTo>
                    <a:pt x="10204247" y="2739313"/>
                  </a:lnTo>
                  <a:lnTo>
                    <a:pt x="10173525" y="2745435"/>
                  </a:lnTo>
                  <a:lnTo>
                    <a:pt x="10148583" y="2762186"/>
                  </a:lnTo>
                  <a:lnTo>
                    <a:pt x="10131819" y="2787116"/>
                  </a:lnTo>
                  <a:lnTo>
                    <a:pt x="10125697" y="2817812"/>
                  </a:lnTo>
                  <a:lnTo>
                    <a:pt x="10131920" y="2848508"/>
                  </a:lnTo>
                  <a:lnTo>
                    <a:pt x="10148837" y="2873451"/>
                  </a:lnTo>
                  <a:lnTo>
                    <a:pt x="10173818" y="2890202"/>
                  </a:lnTo>
                  <a:lnTo>
                    <a:pt x="10204247" y="2896324"/>
                  </a:lnTo>
                  <a:lnTo>
                    <a:pt x="10234663" y="2890202"/>
                  </a:lnTo>
                  <a:lnTo>
                    <a:pt x="10256088" y="2875838"/>
                  </a:lnTo>
                  <a:lnTo>
                    <a:pt x="10259657" y="2873451"/>
                  </a:lnTo>
                  <a:lnTo>
                    <a:pt x="10276561" y="2848508"/>
                  </a:lnTo>
                  <a:lnTo>
                    <a:pt x="10282784" y="2817812"/>
                  </a:lnTo>
                  <a:close/>
                </a:path>
                <a:path w="13129260" h="4881880">
                  <a:moveTo>
                    <a:pt x="10818254" y="2817812"/>
                  </a:moveTo>
                  <a:lnTo>
                    <a:pt x="10812031" y="2787408"/>
                  </a:lnTo>
                  <a:lnTo>
                    <a:pt x="10797769" y="2766364"/>
                  </a:lnTo>
                  <a:lnTo>
                    <a:pt x="10797769" y="2817812"/>
                  </a:lnTo>
                  <a:lnTo>
                    <a:pt x="10793209" y="2840418"/>
                  </a:lnTo>
                  <a:lnTo>
                    <a:pt x="10780776" y="2858859"/>
                  </a:lnTo>
                  <a:lnTo>
                    <a:pt x="10762323" y="2871292"/>
                  </a:lnTo>
                  <a:lnTo>
                    <a:pt x="10739717" y="2875838"/>
                  </a:lnTo>
                  <a:lnTo>
                    <a:pt x="10717098" y="2871292"/>
                  </a:lnTo>
                  <a:lnTo>
                    <a:pt x="10698645" y="2858859"/>
                  </a:lnTo>
                  <a:lnTo>
                    <a:pt x="10686212" y="2840418"/>
                  </a:lnTo>
                  <a:lnTo>
                    <a:pt x="10681653" y="2817812"/>
                  </a:lnTo>
                  <a:lnTo>
                    <a:pt x="10686212" y="2795219"/>
                  </a:lnTo>
                  <a:lnTo>
                    <a:pt x="10698645" y="2776778"/>
                  </a:lnTo>
                  <a:lnTo>
                    <a:pt x="10717098" y="2764345"/>
                  </a:lnTo>
                  <a:lnTo>
                    <a:pt x="10739717" y="2759799"/>
                  </a:lnTo>
                  <a:lnTo>
                    <a:pt x="10762323" y="2764345"/>
                  </a:lnTo>
                  <a:lnTo>
                    <a:pt x="10780776" y="2776778"/>
                  </a:lnTo>
                  <a:lnTo>
                    <a:pt x="10793209" y="2795219"/>
                  </a:lnTo>
                  <a:lnTo>
                    <a:pt x="10797769" y="2817812"/>
                  </a:lnTo>
                  <a:lnTo>
                    <a:pt x="10797769" y="2766364"/>
                  </a:lnTo>
                  <a:lnTo>
                    <a:pt x="10795114" y="2762440"/>
                  </a:lnTo>
                  <a:lnTo>
                    <a:pt x="10791215" y="2759799"/>
                  </a:lnTo>
                  <a:lnTo>
                    <a:pt x="10770133" y="2745536"/>
                  </a:lnTo>
                  <a:lnTo>
                    <a:pt x="10739717" y="2739313"/>
                  </a:lnTo>
                  <a:lnTo>
                    <a:pt x="10708996" y="2745435"/>
                  </a:lnTo>
                  <a:lnTo>
                    <a:pt x="10684053" y="2762186"/>
                  </a:lnTo>
                  <a:lnTo>
                    <a:pt x="10667289" y="2787116"/>
                  </a:lnTo>
                  <a:lnTo>
                    <a:pt x="10661167" y="2817812"/>
                  </a:lnTo>
                  <a:lnTo>
                    <a:pt x="10667289" y="2848508"/>
                  </a:lnTo>
                  <a:lnTo>
                    <a:pt x="10684053" y="2873451"/>
                  </a:lnTo>
                  <a:lnTo>
                    <a:pt x="10708996" y="2890202"/>
                  </a:lnTo>
                  <a:lnTo>
                    <a:pt x="10739717" y="2896324"/>
                  </a:lnTo>
                  <a:lnTo>
                    <a:pt x="10770426" y="2890202"/>
                  </a:lnTo>
                  <a:lnTo>
                    <a:pt x="10791812" y="2875838"/>
                  </a:lnTo>
                  <a:lnTo>
                    <a:pt x="10795381" y="2873451"/>
                  </a:lnTo>
                  <a:lnTo>
                    <a:pt x="10812132" y="2848508"/>
                  </a:lnTo>
                  <a:lnTo>
                    <a:pt x="10818254" y="2817812"/>
                  </a:lnTo>
                  <a:close/>
                </a:path>
                <a:path w="13129260" h="4881880">
                  <a:moveTo>
                    <a:pt x="11353038" y="2817812"/>
                  </a:moveTo>
                  <a:lnTo>
                    <a:pt x="11346917" y="2787116"/>
                  </a:lnTo>
                  <a:lnTo>
                    <a:pt x="11332553" y="2765742"/>
                  </a:lnTo>
                  <a:lnTo>
                    <a:pt x="11332553" y="2817812"/>
                  </a:lnTo>
                  <a:lnTo>
                    <a:pt x="11327994" y="2840418"/>
                  </a:lnTo>
                  <a:lnTo>
                    <a:pt x="11315560" y="2858859"/>
                  </a:lnTo>
                  <a:lnTo>
                    <a:pt x="11297107" y="2871292"/>
                  </a:lnTo>
                  <a:lnTo>
                    <a:pt x="11274501" y="2875838"/>
                  </a:lnTo>
                  <a:lnTo>
                    <a:pt x="11251883" y="2871292"/>
                  </a:lnTo>
                  <a:lnTo>
                    <a:pt x="11233429" y="2858859"/>
                  </a:lnTo>
                  <a:lnTo>
                    <a:pt x="11220996" y="2840418"/>
                  </a:lnTo>
                  <a:lnTo>
                    <a:pt x="11216437" y="2817812"/>
                  </a:lnTo>
                  <a:lnTo>
                    <a:pt x="11220996" y="2795219"/>
                  </a:lnTo>
                  <a:lnTo>
                    <a:pt x="11233429" y="2776778"/>
                  </a:lnTo>
                  <a:lnTo>
                    <a:pt x="11251883" y="2764345"/>
                  </a:lnTo>
                  <a:lnTo>
                    <a:pt x="11274501" y="2759799"/>
                  </a:lnTo>
                  <a:lnTo>
                    <a:pt x="11297107" y="2764345"/>
                  </a:lnTo>
                  <a:lnTo>
                    <a:pt x="11315560" y="2776778"/>
                  </a:lnTo>
                  <a:lnTo>
                    <a:pt x="11327994" y="2795219"/>
                  </a:lnTo>
                  <a:lnTo>
                    <a:pt x="11332553" y="2817812"/>
                  </a:lnTo>
                  <a:lnTo>
                    <a:pt x="11332553" y="2765742"/>
                  </a:lnTo>
                  <a:lnTo>
                    <a:pt x="11330165" y="2762186"/>
                  </a:lnTo>
                  <a:lnTo>
                    <a:pt x="11326597" y="2759799"/>
                  </a:lnTo>
                  <a:lnTo>
                    <a:pt x="11305210" y="2745435"/>
                  </a:lnTo>
                  <a:lnTo>
                    <a:pt x="11274501" y="2739313"/>
                  </a:lnTo>
                  <a:lnTo>
                    <a:pt x="11243780" y="2745435"/>
                  </a:lnTo>
                  <a:lnTo>
                    <a:pt x="11218837" y="2762186"/>
                  </a:lnTo>
                  <a:lnTo>
                    <a:pt x="11202073" y="2787116"/>
                  </a:lnTo>
                  <a:lnTo>
                    <a:pt x="11195952" y="2817812"/>
                  </a:lnTo>
                  <a:lnTo>
                    <a:pt x="11202175" y="2848229"/>
                  </a:lnTo>
                  <a:lnTo>
                    <a:pt x="11219091" y="2873197"/>
                  </a:lnTo>
                  <a:lnTo>
                    <a:pt x="11244072" y="2890101"/>
                  </a:lnTo>
                  <a:lnTo>
                    <a:pt x="11274501" y="2896324"/>
                  </a:lnTo>
                  <a:lnTo>
                    <a:pt x="11305210" y="2890202"/>
                  </a:lnTo>
                  <a:lnTo>
                    <a:pt x="11326597" y="2875838"/>
                  </a:lnTo>
                  <a:lnTo>
                    <a:pt x="11330165" y="2873451"/>
                  </a:lnTo>
                  <a:lnTo>
                    <a:pt x="11346917" y="2848508"/>
                  </a:lnTo>
                  <a:lnTo>
                    <a:pt x="11353038" y="2817812"/>
                  </a:lnTo>
                  <a:close/>
                </a:path>
                <a:path w="13129260" h="4881880">
                  <a:moveTo>
                    <a:pt x="13128854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4859020"/>
                  </a:lnTo>
                  <a:lnTo>
                    <a:pt x="0" y="4881880"/>
                  </a:lnTo>
                  <a:lnTo>
                    <a:pt x="13128854" y="4881880"/>
                  </a:lnTo>
                  <a:lnTo>
                    <a:pt x="13128854" y="4859528"/>
                  </a:lnTo>
                  <a:lnTo>
                    <a:pt x="13128854" y="4859020"/>
                  </a:lnTo>
                  <a:lnTo>
                    <a:pt x="13128854" y="22110"/>
                  </a:lnTo>
                  <a:lnTo>
                    <a:pt x="13106743" y="22110"/>
                  </a:lnTo>
                  <a:lnTo>
                    <a:pt x="13106743" y="4859020"/>
                  </a:lnTo>
                  <a:lnTo>
                    <a:pt x="22123" y="4859020"/>
                  </a:lnTo>
                  <a:lnTo>
                    <a:pt x="22123" y="21590"/>
                  </a:lnTo>
                  <a:lnTo>
                    <a:pt x="13128854" y="21590"/>
                  </a:lnTo>
                  <a:lnTo>
                    <a:pt x="13128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030668" y="4275783"/>
              <a:ext cx="2715260" cy="2736850"/>
            </a:xfrm>
            <a:custGeom>
              <a:avLst/>
              <a:gdLst/>
              <a:ahLst/>
              <a:cxnLst/>
              <a:rect l="l" t="t" r="r" b="b"/>
              <a:pathLst>
                <a:path w="2715259" h="2736850">
                  <a:moveTo>
                    <a:pt x="2714948" y="2736669"/>
                  </a:moveTo>
                  <a:lnTo>
                    <a:pt x="0" y="2736669"/>
                  </a:lnTo>
                  <a:lnTo>
                    <a:pt x="0" y="0"/>
                  </a:lnTo>
                  <a:lnTo>
                    <a:pt x="2245805" y="0"/>
                  </a:lnTo>
                  <a:lnTo>
                    <a:pt x="2267525" y="21719"/>
                  </a:lnTo>
                  <a:lnTo>
                    <a:pt x="21720" y="21719"/>
                  </a:lnTo>
                  <a:lnTo>
                    <a:pt x="21720" y="2718654"/>
                  </a:lnTo>
                  <a:lnTo>
                    <a:pt x="2714948" y="2718654"/>
                  </a:lnTo>
                  <a:lnTo>
                    <a:pt x="2714948" y="2736669"/>
                  </a:lnTo>
                  <a:close/>
                </a:path>
                <a:path w="2715259" h="2736850">
                  <a:moveTo>
                    <a:pt x="2714948" y="2718654"/>
                  </a:moveTo>
                  <a:lnTo>
                    <a:pt x="2695402" y="2718654"/>
                  </a:lnTo>
                  <a:lnTo>
                    <a:pt x="2695402" y="480003"/>
                  </a:lnTo>
                  <a:lnTo>
                    <a:pt x="2237118" y="21719"/>
                  </a:lnTo>
                  <a:lnTo>
                    <a:pt x="2267525" y="21719"/>
                  </a:lnTo>
                  <a:lnTo>
                    <a:pt x="2714948" y="469141"/>
                  </a:lnTo>
                  <a:lnTo>
                    <a:pt x="2714948" y="27186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4135199" y="5279684"/>
            <a:ext cx="7754620" cy="1104147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8390"/>
              </a:lnSpc>
              <a:spcBef>
                <a:spcPts val="209"/>
              </a:spcBef>
            </a:pPr>
            <a:r>
              <a:rPr sz="7400" b="1" spc="1105" dirty="0">
                <a:latin typeface="Algerian" panose="04020705040A02060702" pitchFamily="82" charset="0"/>
                <a:cs typeface="Times New Roman" panose="02020603050405020304" pitchFamily="18" charset="0"/>
              </a:rPr>
              <a:t>Thank</a:t>
            </a:r>
            <a:r>
              <a:rPr sz="7400" b="1" spc="405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7400" b="1" spc="1035" dirty="0">
                <a:latin typeface="Algerian" panose="04020705040A02060702" pitchFamily="82" charset="0"/>
                <a:cs typeface="Times New Roman" panose="02020603050405020304" pitchFamily="18" charset="0"/>
              </a:rPr>
              <a:t>y</a:t>
            </a:r>
            <a:r>
              <a:rPr sz="7400" b="1" spc="1035" dirty="0">
                <a:latin typeface="Algerian" panose="04020705040A02060702" pitchFamily="82" charset="0"/>
                <a:cs typeface="Times New Roman" panose="02020603050405020304" pitchFamily="18" charset="0"/>
              </a:rPr>
              <a:t>ou</a:t>
            </a:r>
            <a:endParaRPr sz="74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77" name="Picture 4" descr="Cicilan Bootcamp Rakamin Academy | Danacita">
            <a:extLst>
              <a:ext uri="{FF2B5EF4-FFF2-40B4-BE49-F238E27FC236}">
                <a16:creationId xmlns:a16="http://schemas.microsoft.com/office/drawing/2014/main" id="{3DAF4635-BEA3-854D-C3CE-C1A177B3E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511719" y="3396595"/>
            <a:ext cx="3274626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object 174">
            <a:extLst>
              <a:ext uri="{FF2B5EF4-FFF2-40B4-BE49-F238E27FC236}">
                <a16:creationId xmlns:a16="http://schemas.microsoft.com/office/drawing/2014/main" id="{0E525D99-A5E4-87E9-418B-DF00CBEB1130}"/>
              </a:ext>
            </a:extLst>
          </p:cNvPr>
          <p:cNvSpPr/>
          <p:nvPr/>
        </p:nvSpPr>
        <p:spPr>
          <a:xfrm>
            <a:off x="14060587" y="4293562"/>
            <a:ext cx="2673968" cy="2663011"/>
          </a:xfrm>
          <a:custGeom>
            <a:avLst/>
            <a:gdLst/>
            <a:ahLst/>
            <a:cxnLst/>
            <a:rect l="l" t="t" r="r" b="b"/>
            <a:pathLst>
              <a:path w="2695575" h="2719070">
                <a:moveTo>
                  <a:pt x="2695402" y="2718654"/>
                </a:moveTo>
                <a:lnTo>
                  <a:pt x="0" y="2718654"/>
                </a:lnTo>
                <a:lnTo>
                  <a:pt x="0" y="0"/>
                </a:lnTo>
                <a:lnTo>
                  <a:pt x="2230601" y="0"/>
                </a:lnTo>
                <a:lnTo>
                  <a:pt x="2695402" y="464798"/>
                </a:lnTo>
                <a:lnTo>
                  <a:pt x="2695402" y="2718654"/>
                </a:lnTo>
                <a:close/>
              </a:path>
            </a:pathLst>
          </a:custGeom>
          <a:solidFill>
            <a:srgbClr val="E3E4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9" name="object 12">
            <a:extLst>
              <a:ext uri="{FF2B5EF4-FFF2-40B4-BE49-F238E27FC236}">
                <a16:creationId xmlns:a16="http://schemas.microsoft.com/office/drawing/2014/main" id="{88A0AFDD-7457-0D29-0C1F-8956FAECE3E1}"/>
              </a:ext>
            </a:extLst>
          </p:cNvPr>
          <p:cNvSpPr txBox="1"/>
          <p:nvPr/>
        </p:nvSpPr>
        <p:spPr>
          <a:xfrm>
            <a:off x="14027544" y="5058308"/>
            <a:ext cx="2703140" cy="12920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55"/>
              </a:spcBef>
            </a:pPr>
            <a:r>
              <a:rPr lang="en-US" sz="3800" b="1" dirty="0" err="1">
                <a:latin typeface="Algerian" panose="04020705040A02060702" pitchFamily="82" charset="0"/>
                <a:cs typeface="Arial"/>
              </a:rPr>
              <a:t>Kelompok</a:t>
            </a:r>
            <a:endParaRPr lang="en-US" sz="3800" b="1" dirty="0">
              <a:latin typeface="Algerian" panose="04020705040A02060702" pitchFamily="82" charset="0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455"/>
              </a:spcBef>
            </a:pPr>
            <a:r>
              <a:rPr lang="en-US" sz="3800" b="1" dirty="0">
                <a:latin typeface="Algerian" panose="04020705040A02060702" pitchFamily="82" charset="0"/>
                <a:cs typeface="Arial"/>
              </a:rPr>
              <a:t>4-TECH</a:t>
            </a:r>
            <a:endParaRPr sz="3800" dirty="0">
              <a:latin typeface="Algerian" panose="04020705040A02060702" pitchFamily="82" charset="0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9402F-C08C-9D78-1622-6D301C68BDEA}"/>
              </a:ext>
            </a:extLst>
          </p:cNvPr>
          <p:cNvSpPr/>
          <p:nvPr/>
        </p:nvSpPr>
        <p:spPr>
          <a:xfrm>
            <a:off x="2079868" y="2219129"/>
            <a:ext cx="14032774" cy="5564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</p:txBody>
      </p:sp>
      <p:pic>
        <p:nvPicPr>
          <p:cNvPr id="14" name="Picture 4" descr="Cicilan Bootcamp Rakamin Academy | Danacita">
            <a:extLst>
              <a:ext uri="{FF2B5EF4-FFF2-40B4-BE49-F238E27FC236}">
                <a16:creationId xmlns:a16="http://schemas.microsoft.com/office/drawing/2014/main" id="{41BAF4BE-E3C8-5A46-8EA7-9A05A2E98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6686" y="2318054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180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79">
            <a:extLst>
              <a:ext uri="{FF2B5EF4-FFF2-40B4-BE49-F238E27FC236}">
                <a16:creationId xmlns:a16="http://schemas.microsoft.com/office/drawing/2014/main" id="{38BDA0F9-C239-AB0F-EB56-C17360E6B972}"/>
              </a:ext>
            </a:extLst>
          </p:cNvPr>
          <p:cNvGrpSpPr/>
          <p:nvPr/>
        </p:nvGrpSpPr>
        <p:grpSpPr>
          <a:xfrm>
            <a:off x="2590799" y="1104911"/>
            <a:ext cx="13106401" cy="7543801"/>
            <a:chOff x="1028687" y="2720225"/>
            <a:chExt cx="6960005" cy="6537960"/>
          </a:xfrm>
        </p:grpSpPr>
        <p:sp>
          <p:nvSpPr>
            <p:cNvPr id="16" name="object 180">
              <a:extLst>
                <a:ext uri="{FF2B5EF4-FFF2-40B4-BE49-F238E27FC236}">
                  <a16:creationId xmlns:a16="http://schemas.microsoft.com/office/drawing/2014/main" id="{D0AFAA09-4A0A-47C8-77E3-78E5D4956E90}"/>
                </a:ext>
              </a:extLst>
            </p:cNvPr>
            <p:cNvSpPr/>
            <p:nvPr/>
          </p:nvSpPr>
          <p:spPr>
            <a:xfrm>
              <a:off x="1168057" y="2859925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3" y="0"/>
                  </a:moveTo>
                  <a:lnTo>
                    <a:pt x="6703060" y="0"/>
                  </a:lnTo>
                  <a:lnTo>
                    <a:pt x="6703060" y="6281420"/>
                  </a:lnTo>
                  <a:lnTo>
                    <a:pt x="0" y="6281420"/>
                  </a:lnTo>
                  <a:lnTo>
                    <a:pt x="0" y="6376670"/>
                  </a:lnTo>
                  <a:lnTo>
                    <a:pt x="6798183" y="6376670"/>
                  </a:lnTo>
                  <a:lnTo>
                    <a:pt x="6798183" y="6281420"/>
                  </a:lnTo>
                  <a:lnTo>
                    <a:pt x="6798183" y="0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1">
              <a:extLst>
                <a:ext uri="{FF2B5EF4-FFF2-40B4-BE49-F238E27FC236}">
                  <a16:creationId xmlns:a16="http://schemas.microsoft.com/office/drawing/2014/main" id="{0CD4E0F4-CAB2-EBFE-274F-93CAD8516E47}"/>
                </a:ext>
              </a:extLst>
            </p:cNvPr>
            <p:cNvSpPr/>
            <p:nvPr/>
          </p:nvSpPr>
          <p:spPr>
            <a:xfrm>
              <a:off x="1145933" y="283706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17" y="0"/>
                  </a:moveTo>
                  <a:lnTo>
                    <a:pt x="6725183" y="0"/>
                  </a:lnTo>
                  <a:lnTo>
                    <a:pt x="6725183" y="22860"/>
                  </a:lnTo>
                  <a:lnTo>
                    <a:pt x="6820306" y="22860"/>
                  </a:lnTo>
                  <a:lnTo>
                    <a:pt x="6820306" y="6399530"/>
                  </a:lnTo>
                  <a:lnTo>
                    <a:pt x="22123" y="6399530"/>
                  </a:lnTo>
                  <a:lnTo>
                    <a:pt x="22123" y="6304280"/>
                  </a:lnTo>
                  <a:lnTo>
                    <a:pt x="0" y="6304280"/>
                  </a:lnTo>
                  <a:lnTo>
                    <a:pt x="0" y="6399530"/>
                  </a:lnTo>
                  <a:lnTo>
                    <a:pt x="0" y="6421120"/>
                  </a:lnTo>
                  <a:lnTo>
                    <a:pt x="6842417" y="6421120"/>
                  </a:lnTo>
                  <a:lnTo>
                    <a:pt x="6842417" y="6399530"/>
                  </a:lnTo>
                  <a:lnTo>
                    <a:pt x="6842417" y="22860"/>
                  </a:lnTo>
                  <a:lnTo>
                    <a:pt x="6842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2">
              <a:extLst>
                <a:ext uri="{FF2B5EF4-FFF2-40B4-BE49-F238E27FC236}">
                  <a16:creationId xmlns:a16="http://schemas.microsoft.com/office/drawing/2014/main" id="{1BD425E0-74A5-4783-19B2-6DD0D7999288}"/>
                </a:ext>
              </a:extLst>
            </p:cNvPr>
            <p:cNvSpPr/>
            <p:nvPr/>
          </p:nvSpPr>
          <p:spPr>
            <a:xfrm>
              <a:off x="1050820" y="2742336"/>
              <a:ext cx="6798309" cy="6376670"/>
            </a:xfrm>
            <a:custGeom>
              <a:avLst/>
              <a:gdLst/>
              <a:ahLst/>
              <a:cxnLst/>
              <a:rect l="l" t="t" r="r" b="b"/>
              <a:pathLst>
                <a:path w="6798309" h="6376670">
                  <a:moveTo>
                    <a:pt x="6798185" y="6376606"/>
                  </a:moveTo>
                  <a:lnTo>
                    <a:pt x="0" y="6376606"/>
                  </a:lnTo>
                  <a:lnTo>
                    <a:pt x="0" y="0"/>
                  </a:lnTo>
                  <a:lnTo>
                    <a:pt x="6798185" y="0"/>
                  </a:lnTo>
                  <a:lnTo>
                    <a:pt x="6798185" y="6376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3">
              <a:extLst>
                <a:ext uri="{FF2B5EF4-FFF2-40B4-BE49-F238E27FC236}">
                  <a16:creationId xmlns:a16="http://schemas.microsoft.com/office/drawing/2014/main" id="{604DF656-CD31-A493-5D6E-623E7299B5FD}"/>
                </a:ext>
              </a:extLst>
            </p:cNvPr>
            <p:cNvSpPr/>
            <p:nvPr/>
          </p:nvSpPr>
          <p:spPr>
            <a:xfrm>
              <a:off x="1028687" y="2720225"/>
              <a:ext cx="6842759" cy="6421120"/>
            </a:xfrm>
            <a:custGeom>
              <a:avLst/>
              <a:gdLst/>
              <a:ahLst/>
              <a:cxnLst/>
              <a:rect l="l" t="t" r="r" b="b"/>
              <a:pathLst>
                <a:path w="6842759" h="6421120">
                  <a:moveTo>
                    <a:pt x="684243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398260"/>
                  </a:lnTo>
                  <a:lnTo>
                    <a:pt x="0" y="6421120"/>
                  </a:lnTo>
                  <a:lnTo>
                    <a:pt x="6842430" y="6421120"/>
                  </a:lnTo>
                  <a:lnTo>
                    <a:pt x="6842430" y="6398730"/>
                  </a:lnTo>
                  <a:lnTo>
                    <a:pt x="6842430" y="6398260"/>
                  </a:lnTo>
                  <a:lnTo>
                    <a:pt x="6842430" y="22123"/>
                  </a:lnTo>
                  <a:lnTo>
                    <a:pt x="6820306" y="22123"/>
                  </a:lnTo>
                  <a:lnTo>
                    <a:pt x="6820306" y="6398260"/>
                  </a:lnTo>
                  <a:lnTo>
                    <a:pt x="22123" y="6398260"/>
                  </a:lnTo>
                  <a:lnTo>
                    <a:pt x="22123" y="21590"/>
                  </a:lnTo>
                  <a:lnTo>
                    <a:pt x="6842430" y="21590"/>
                  </a:lnTo>
                  <a:lnTo>
                    <a:pt x="6842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9">
            <a:extLst>
              <a:ext uri="{FF2B5EF4-FFF2-40B4-BE49-F238E27FC236}">
                <a16:creationId xmlns:a16="http://schemas.microsoft.com/office/drawing/2014/main" id="{814EAF70-203A-3300-CB96-F583AEC42A5E}"/>
              </a:ext>
            </a:extLst>
          </p:cNvPr>
          <p:cNvSpPr txBox="1"/>
          <p:nvPr/>
        </p:nvSpPr>
        <p:spPr>
          <a:xfrm>
            <a:off x="3655974" y="2056518"/>
            <a:ext cx="12801911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0"/>
              </a:spcBef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dihadapi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 Taiwan pada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September 2005: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0D4358-BA28-E161-6C9E-EB54A9AED92A}"/>
              </a:ext>
            </a:extLst>
          </p:cNvPr>
          <p:cNvSpPr/>
          <p:nvPr/>
        </p:nvSpPr>
        <p:spPr>
          <a:xfrm>
            <a:off x="3564056" y="935811"/>
            <a:ext cx="8580934" cy="1095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E343CD5F-6298-9E2B-50FE-E72C559E6D9E}"/>
              </a:ext>
            </a:extLst>
          </p:cNvPr>
          <p:cNvSpPr txBox="1"/>
          <p:nvPr/>
        </p:nvSpPr>
        <p:spPr>
          <a:xfrm>
            <a:off x="3564056" y="6738787"/>
            <a:ext cx="5690146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algn="ctr" rtl="0">
              <a:spcBef>
                <a:spcPts val="0"/>
              </a:spcBef>
              <a:spcAft>
                <a:spcPts val="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Default rate (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persentase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gagal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22.12%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5D44A99-5FA1-9B1D-F8B9-FA5324791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98679" y="4082111"/>
            <a:ext cx="2816241" cy="19354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ABA4FD-A03E-4375-658E-1CA66DE5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59" y="3219060"/>
            <a:ext cx="3820340" cy="32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D524B-EC7C-98BE-E8A1-FE819A653DB6}"/>
              </a:ext>
            </a:extLst>
          </p:cNvPr>
          <p:cNvSpPr txBox="1"/>
          <p:nvPr/>
        </p:nvSpPr>
        <p:spPr>
          <a:xfrm>
            <a:off x="9950679" y="6738787"/>
            <a:ext cx="53148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 kerugian sebesar </a:t>
            </a:r>
            <a:br>
              <a:rPr lang="fi-FI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NTD 220.983.433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6618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956596" y="1638300"/>
            <a:ext cx="16340804" cy="70866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69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F0926-EBFF-9A27-992A-8ACB1B31E5B7}"/>
              </a:ext>
            </a:extLst>
          </p:cNvPr>
          <p:cNvSpPr/>
          <p:nvPr/>
        </p:nvSpPr>
        <p:spPr>
          <a:xfrm>
            <a:off x="1950441" y="-467781"/>
            <a:ext cx="8912023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F06AD-7B01-D2FE-6C65-0D6961F9EA4D}"/>
              </a:ext>
            </a:extLst>
          </p:cNvPr>
          <p:cNvSpPr/>
          <p:nvPr/>
        </p:nvSpPr>
        <p:spPr>
          <a:xfrm>
            <a:off x="1910653" y="7406136"/>
            <a:ext cx="4495800" cy="72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Consultant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685EDB-B531-F8C9-A2F3-1C03673C71A2}"/>
              </a:ext>
            </a:extLst>
          </p:cNvPr>
          <p:cNvSpPr/>
          <p:nvPr/>
        </p:nvSpPr>
        <p:spPr>
          <a:xfrm>
            <a:off x="7789891" y="3229589"/>
            <a:ext cx="8153400" cy="3733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Payment Default Prediction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q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memprediksi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pada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q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insight dan recommendation.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CACD6-30EC-CB7A-0541-AAA2B12836A2}"/>
              </a:ext>
            </a:extLst>
          </p:cNvPr>
          <p:cNvSpPr/>
          <p:nvPr/>
        </p:nvSpPr>
        <p:spPr>
          <a:xfrm>
            <a:off x="2595719" y="6691452"/>
            <a:ext cx="2971800" cy="72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4-TECH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86DF393C-D8D2-C4EC-5A17-54D7BC0F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24279" y="2984816"/>
            <a:ext cx="4610591" cy="36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668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" name="object 242">
            <a:extLst>
              <a:ext uri="{FF2B5EF4-FFF2-40B4-BE49-F238E27FC236}">
                <a16:creationId xmlns:a16="http://schemas.microsoft.com/office/drawing/2014/main" id="{001BBD16-C51E-0167-3308-1EEE33C6B6AA}"/>
              </a:ext>
            </a:extLst>
          </p:cNvPr>
          <p:cNvGrpSpPr/>
          <p:nvPr/>
        </p:nvGrpSpPr>
        <p:grpSpPr>
          <a:xfrm>
            <a:off x="1005860" y="2192520"/>
            <a:ext cx="7623386" cy="6456180"/>
            <a:chOff x="9653232" y="1028710"/>
            <a:chExt cx="7606525" cy="8225792"/>
          </a:xfrm>
        </p:grpSpPr>
        <p:sp>
          <p:nvSpPr>
            <p:cNvPr id="9" name="object 243">
              <a:extLst>
                <a:ext uri="{FF2B5EF4-FFF2-40B4-BE49-F238E27FC236}">
                  <a16:creationId xmlns:a16="http://schemas.microsoft.com/office/drawing/2014/main" id="{7C879E01-A8EC-95AA-9652-58A75D0EBE8B}"/>
                </a:ext>
              </a:extLst>
            </p:cNvPr>
            <p:cNvSpPr/>
            <p:nvPr/>
          </p:nvSpPr>
          <p:spPr>
            <a:xfrm>
              <a:off x="9782137" y="1156982"/>
              <a:ext cx="7456805" cy="8081009"/>
            </a:xfrm>
            <a:custGeom>
              <a:avLst/>
              <a:gdLst/>
              <a:ahLst/>
              <a:cxnLst/>
              <a:rect l="l" t="t" r="r" b="b"/>
              <a:pathLst>
                <a:path w="7456805" h="8081009">
                  <a:moveTo>
                    <a:pt x="7456691" y="0"/>
                  </a:moveTo>
                  <a:lnTo>
                    <a:pt x="7368718" y="0"/>
                  </a:lnTo>
                  <a:lnTo>
                    <a:pt x="7368718" y="7993380"/>
                  </a:lnTo>
                  <a:lnTo>
                    <a:pt x="0" y="7993380"/>
                  </a:lnTo>
                  <a:lnTo>
                    <a:pt x="0" y="8081010"/>
                  </a:lnTo>
                  <a:lnTo>
                    <a:pt x="7456691" y="8081010"/>
                  </a:lnTo>
                  <a:lnTo>
                    <a:pt x="7456691" y="7993380"/>
                  </a:lnTo>
                  <a:lnTo>
                    <a:pt x="7456691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44">
              <a:extLst>
                <a:ext uri="{FF2B5EF4-FFF2-40B4-BE49-F238E27FC236}">
                  <a16:creationId xmlns:a16="http://schemas.microsoft.com/office/drawing/2014/main" id="{69F74DF8-0A27-46ED-2782-5274400B82D3}"/>
                </a:ext>
              </a:extLst>
            </p:cNvPr>
            <p:cNvSpPr/>
            <p:nvPr/>
          </p:nvSpPr>
          <p:spPr>
            <a:xfrm>
              <a:off x="9761677" y="1136662"/>
              <a:ext cx="7498080" cy="8117840"/>
            </a:xfrm>
            <a:custGeom>
              <a:avLst/>
              <a:gdLst/>
              <a:ahLst/>
              <a:cxnLst/>
              <a:rect l="l" t="t" r="r" b="b"/>
              <a:pathLst>
                <a:path w="7498080" h="8117840">
                  <a:moveTo>
                    <a:pt x="7497623" y="0"/>
                  </a:moveTo>
                  <a:lnTo>
                    <a:pt x="7389177" y="0"/>
                  </a:lnTo>
                  <a:lnTo>
                    <a:pt x="7389177" y="20320"/>
                  </a:lnTo>
                  <a:lnTo>
                    <a:pt x="7477150" y="20320"/>
                  </a:lnTo>
                  <a:lnTo>
                    <a:pt x="7477150" y="8101330"/>
                  </a:lnTo>
                  <a:lnTo>
                    <a:pt x="20459" y="8101330"/>
                  </a:lnTo>
                  <a:lnTo>
                    <a:pt x="20459" y="8013700"/>
                  </a:lnTo>
                  <a:lnTo>
                    <a:pt x="0" y="8013700"/>
                  </a:lnTo>
                  <a:lnTo>
                    <a:pt x="0" y="8101330"/>
                  </a:lnTo>
                  <a:lnTo>
                    <a:pt x="0" y="8117840"/>
                  </a:lnTo>
                  <a:lnTo>
                    <a:pt x="7497623" y="8117840"/>
                  </a:lnTo>
                  <a:lnTo>
                    <a:pt x="7497623" y="8101330"/>
                  </a:lnTo>
                  <a:lnTo>
                    <a:pt x="7497623" y="20320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45">
              <a:extLst>
                <a:ext uri="{FF2B5EF4-FFF2-40B4-BE49-F238E27FC236}">
                  <a16:creationId xmlns:a16="http://schemas.microsoft.com/office/drawing/2014/main" id="{5807158B-E5B8-7484-7665-F9733D0AF61B}"/>
                </a:ext>
              </a:extLst>
            </p:cNvPr>
            <p:cNvSpPr/>
            <p:nvPr/>
          </p:nvSpPr>
          <p:spPr>
            <a:xfrm>
              <a:off x="9673693" y="1049163"/>
              <a:ext cx="7456805" cy="8080376"/>
            </a:xfrm>
            <a:custGeom>
              <a:avLst/>
              <a:gdLst/>
              <a:ahLst/>
              <a:cxnLst/>
              <a:rect l="l" t="t" r="r" b="b"/>
              <a:pathLst>
                <a:path w="7456805" h="8080375">
                  <a:moveTo>
                    <a:pt x="7456700" y="8080233"/>
                  </a:moveTo>
                  <a:lnTo>
                    <a:pt x="0" y="8080233"/>
                  </a:lnTo>
                  <a:lnTo>
                    <a:pt x="0" y="0"/>
                  </a:lnTo>
                  <a:lnTo>
                    <a:pt x="7456700" y="0"/>
                  </a:lnTo>
                  <a:lnTo>
                    <a:pt x="7456700" y="8080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46">
              <a:extLst>
                <a:ext uri="{FF2B5EF4-FFF2-40B4-BE49-F238E27FC236}">
                  <a16:creationId xmlns:a16="http://schemas.microsoft.com/office/drawing/2014/main" id="{238B217F-009B-3E3E-8609-B0E888628170}"/>
                </a:ext>
              </a:extLst>
            </p:cNvPr>
            <p:cNvSpPr/>
            <p:nvPr/>
          </p:nvSpPr>
          <p:spPr>
            <a:xfrm>
              <a:off x="9653232" y="1028712"/>
              <a:ext cx="7498080" cy="8121650"/>
            </a:xfrm>
            <a:custGeom>
              <a:avLst/>
              <a:gdLst/>
              <a:ahLst/>
              <a:cxnLst/>
              <a:rect l="l" t="t" r="r" b="b"/>
              <a:pathLst>
                <a:path w="7498080" h="8121650">
                  <a:moveTo>
                    <a:pt x="7497623" y="0"/>
                  </a:moveTo>
                  <a:lnTo>
                    <a:pt x="0" y="0"/>
                  </a:lnTo>
                  <a:lnTo>
                    <a:pt x="0" y="10553"/>
                  </a:lnTo>
                  <a:lnTo>
                    <a:pt x="0" y="20320"/>
                  </a:lnTo>
                  <a:lnTo>
                    <a:pt x="0" y="8100060"/>
                  </a:lnTo>
                  <a:lnTo>
                    <a:pt x="0" y="8121650"/>
                  </a:lnTo>
                  <a:lnTo>
                    <a:pt x="7497623" y="8121650"/>
                  </a:lnTo>
                  <a:lnTo>
                    <a:pt x="7497623" y="8100695"/>
                  </a:lnTo>
                  <a:lnTo>
                    <a:pt x="7497623" y="8100060"/>
                  </a:lnTo>
                  <a:lnTo>
                    <a:pt x="7497623" y="20459"/>
                  </a:lnTo>
                  <a:lnTo>
                    <a:pt x="7477163" y="20459"/>
                  </a:lnTo>
                  <a:lnTo>
                    <a:pt x="7477163" y="8100060"/>
                  </a:lnTo>
                  <a:lnTo>
                    <a:pt x="20459" y="8100060"/>
                  </a:lnTo>
                  <a:lnTo>
                    <a:pt x="20459" y="20320"/>
                  </a:lnTo>
                  <a:lnTo>
                    <a:pt x="7497623" y="20320"/>
                  </a:lnTo>
                  <a:lnTo>
                    <a:pt x="7497623" y="10553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47">
              <a:extLst>
                <a:ext uri="{FF2B5EF4-FFF2-40B4-BE49-F238E27FC236}">
                  <a16:creationId xmlns:a16="http://schemas.microsoft.com/office/drawing/2014/main" id="{23664985-D3C0-D9BA-59D7-CD630681BA3B}"/>
                </a:ext>
              </a:extLst>
            </p:cNvPr>
            <p:cNvSpPr/>
            <p:nvPr/>
          </p:nvSpPr>
          <p:spPr>
            <a:xfrm>
              <a:off x="9663787" y="1039258"/>
              <a:ext cx="7447280" cy="619226"/>
            </a:xfrm>
            <a:custGeom>
              <a:avLst/>
              <a:gdLst/>
              <a:ahLst/>
              <a:cxnLst/>
              <a:rect l="l" t="t" r="r" b="b"/>
              <a:pathLst>
                <a:path w="7447280" h="625475">
                  <a:moveTo>
                    <a:pt x="7447148" y="625428"/>
                  </a:moveTo>
                  <a:lnTo>
                    <a:pt x="0" y="625428"/>
                  </a:lnTo>
                  <a:lnTo>
                    <a:pt x="0" y="0"/>
                  </a:lnTo>
                  <a:lnTo>
                    <a:pt x="7447148" y="0"/>
                  </a:lnTo>
                  <a:lnTo>
                    <a:pt x="7447148" y="625428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8">
              <a:extLst>
                <a:ext uri="{FF2B5EF4-FFF2-40B4-BE49-F238E27FC236}">
                  <a16:creationId xmlns:a16="http://schemas.microsoft.com/office/drawing/2014/main" id="{40384CAB-85CA-4723-9775-F5770C6925E9}"/>
                </a:ext>
              </a:extLst>
            </p:cNvPr>
            <p:cNvSpPr/>
            <p:nvPr/>
          </p:nvSpPr>
          <p:spPr>
            <a:xfrm>
              <a:off x="9653232" y="1028710"/>
              <a:ext cx="7468234" cy="629774"/>
            </a:xfrm>
            <a:custGeom>
              <a:avLst/>
              <a:gdLst/>
              <a:ahLst/>
              <a:cxnLst/>
              <a:rect l="l" t="t" r="r" b="b"/>
              <a:pathLst>
                <a:path w="7468234" h="646430">
                  <a:moveTo>
                    <a:pt x="7468121" y="0"/>
                  </a:moveTo>
                  <a:lnTo>
                    <a:pt x="7447140" y="0"/>
                  </a:lnTo>
                  <a:lnTo>
                    <a:pt x="7447140" y="21107"/>
                  </a:lnTo>
                  <a:lnTo>
                    <a:pt x="7447140" y="625424"/>
                  </a:lnTo>
                  <a:lnTo>
                    <a:pt x="21107" y="625424"/>
                  </a:lnTo>
                  <a:lnTo>
                    <a:pt x="21107" y="21107"/>
                  </a:lnTo>
                  <a:lnTo>
                    <a:pt x="7447140" y="21107"/>
                  </a:lnTo>
                  <a:lnTo>
                    <a:pt x="7447140" y="0"/>
                  </a:lnTo>
                  <a:lnTo>
                    <a:pt x="21107" y="0"/>
                  </a:lnTo>
                  <a:lnTo>
                    <a:pt x="0" y="0"/>
                  </a:lnTo>
                  <a:lnTo>
                    <a:pt x="0" y="646264"/>
                  </a:lnTo>
                  <a:lnTo>
                    <a:pt x="21107" y="646264"/>
                  </a:lnTo>
                  <a:lnTo>
                    <a:pt x="7447140" y="646264"/>
                  </a:lnTo>
                  <a:lnTo>
                    <a:pt x="7468121" y="646264"/>
                  </a:lnTo>
                  <a:lnTo>
                    <a:pt x="74681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242">
            <a:extLst>
              <a:ext uri="{FF2B5EF4-FFF2-40B4-BE49-F238E27FC236}">
                <a16:creationId xmlns:a16="http://schemas.microsoft.com/office/drawing/2014/main" id="{1290E90C-5DFD-0170-59C3-7E1FF418D717}"/>
              </a:ext>
            </a:extLst>
          </p:cNvPr>
          <p:cNvGrpSpPr/>
          <p:nvPr/>
        </p:nvGrpSpPr>
        <p:grpSpPr>
          <a:xfrm>
            <a:off x="9679833" y="2147438"/>
            <a:ext cx="7623386" cy="6501262"/>
            <a:chOff x="9653232" y="1028710"/>
            <a:chExt cx="7606525" cy="8225792"/>
          </a:xfrm>
        </p:grpSpPr>
        <p:sp>
          <p:nvSpPr>
            <p:cNvPr id="40" name="object 243">
              <a:extLst>
                <a:ext uri="{FF2B5EF4-FFF2-40B4-BE49-F238E27FC236}">
                  <a16:creationId xmlns:a16="http://schemas.microsoft.com/office/drawing/2014/main" id="{3B14C1E3-F030-790D-69FA-18576DAB2EB3}"/>
                </a:ext>
              </a:extLst>
            </p:cNvPr>
            <p:cNvSpPr/>
            <p:nvPr/>
          </p:nvSpPr>
          <p:spPr>
            <a:xfrm>
              <a:off x="9782137" y="1156982"/>
              <a:ext cx="7456805" cy="8081009"/>
            </a:xfrm>
            <a:custGeom>
              <a:avLst/>
              <a:gdLst/>
              <a:ahLst/>
              <a:cxnLst/>
              <a:rect l="l" t="t" r="r" b="b"/>
              <a:pathLst>
                <a:path w="7456805" h="8081009">
                  <a:moveTo>
                    <a:pt x="7456691" y="0"/>
                  </a:moveTo>
                  <a:lnTo>
                    <a:pt x="7368718" y="0"/>
                  </a:lnTo>
                  <a:lnTo>
                    <a:pt x="7368718" y="7993380"/>
                  </a:lnTo>
                  <a:lnTo>
                    <a:pt x="0" y="7993380"/>
                  </a:lnTo>
                  <a:lnTo>
                    <a:pt x="0" y="8081010"/>
                  </a:lnTo>
                  <a:lnTo>
                    <a:pt x="7456691" y="8081010"/>
                  </a:lnTo>
                  <a:lnTo>
                    <a:pt x="7456691" y="7993380"/>
                  </a:lnTo>
                  <a:lnTo>
                    <a:pt x="7456691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4">
              <a:extLst>
                <a:ext uri="{FF2B5EF4-FFF2-40B4-BE49-F238E27FC236}">
                  <a16:creationId xmlns:a16="http://schemas.microsoft.com/office/drawing/2014/main" id="{10A1C1C9-B26C-D516-08A7-87BDAB596AB3}"/>
                </a:ext>
              </a:extLst>
            </p:cNvPr>
            <p:cNvSpPr/>
            <p:nvPr/>
          </p:nvSpPr>
          <p:spPr>
            <a:xfrm>
              <a:off x="9761677" y="1136662"/>
              <a:ext cx="7498080" cy="8117840"/>
            </a:xfrm>
            <a:custGeom>
              <a:avLst/>
              <a:gdLst/>
              <a:ahLst/>
              <a:cxnLst/>
              <a:rect l="l" t="t" r="r" b="b"/>
              <a:pathLst>
                <a:path w="7498080" h="8117840">
                  <a:moveTo>
                    <a:pt x="7497623" y="0"/>
                  </a:moveTo>
                  <a:lnTo>
                    <a:pt x="7389177" y="0"/>
                  </a:lnTo>
                  <a:lnTo>
                    <a:pt x="7389177" y="20320"/>
                  </a:lnTo>
                  <a:lnTo>
                    <a:pt x="7477150" y="20320"/>
                  </a:lnTo>
                  <a:lnTo>
                    <a:pt x="7477150" y="8101330"/>
                  </a:lnTo>
                  <a:lnTo>
                    <a:pt x="20459" y="8101330"/>
                  </a:lnTo>
                  <a:lnTo>
                    <a:pt x="20459" y="8013700"/>
                  </a:lnTo>
                  <a:lnTo>
                    <a:pt x="0" y="8013700"/>
                  </a:lnTo>
                  <a:lnTo>
                    <a:pt x="0" y="8101330"/>
                  </a:lnTo>
                  <a:lnTo>
                    <a:pt x="0" y="8117840"/>
                  </a:lnTo>
                  <a:lnTo>
                    <a:pt x="7497623" y="8117840"/>
                  </a:lnTo>
                  <a:lnTo>
                    <a:pt x="7497623" y="8101330"/>
                  </a:lnTo>
                  <a:lnTo>
                    <a:pt x="7497623" y="20320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45">
              <a:extLst>
                <a:ext uri="{FF2B5EF4-FFF2-40B4-BE49-F238E27FC236}">
                  <a16:creationId xmlns:a16="http://schemas.microsoft.com/office/drawing/2014/main" id="{52FEB074-ECE5-DE64-E92C-8539A9770EFB}"/>
                </a:ext>
              </a:extLst>
            </p:cNvPr>
            <p:cNvSpPr/>
            <p:nvPr/>
          </p:nvSpPr>
          <p:spPr>
            <a:xfrm>
              <a:off x="9673693" y="1049163"/>
              <a:ext cx="7456805" cy="8080376"/>
            </a:xfrm>
            <a:custGeom>
              <a:avLst/>
              <a:gdLst/>
              <a:ahLst/>
              <a:cxnLst/>
              <a:rect l="l" t="t" r="r" b="b"/>
              <a:pathLst>
                <a:path w="7456805" h="8080375">
                  <a:moveTo>
                    <a:pt x="7456700" y="8080233"/>
                  </a:moveTo>
                  <a:lnTo>
                    <a:pt x="0" y="8080233"/>
                  </a:lnTo>
                  <a:lnTo>
                    <a:pt x="0" y="0"/>
                  </a:lnTo>
                  <a:lnTo>
                    <a:pt x="7456700" y="0"/>
                  </a:lnTo>
                  <a:lnTo>
                    <a:pt x="7456700" y="8080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6">
              <a:extLst>
                <a:ext uri="{FF2B5EF4-FFF2-40B4-BE49-F238E27FC236}">
                  <a16:creationId xmlns:a16="http://schemas.microsoft.com/office/drawing/2014/main" id="{4FE7C3B2-A9BA-3CB3-7E67-DF9A34C3709D}"/>
                </a:ext>
              </a:extLst>
            </p:cNvPr>
            <p:cNvSpPr/>
            <p:nvPr/>
          </p:nvSpPr>
          <p:spPr>
            <a:xfrm>
              <a:off x="9653232" y="1028712"/>
              <a:ext cx="7498080" cy="8121650"/>
            </a:xfrm>
            <a:custGeom>
              <a:avLst/>
              <a:gdLst/>
              <a:ahLst/>
              <a:cxnLst/>
              <a:rect l="l" t="t" r="r" b="b"/>
              <a:pathLst>
                <a:path w="7498080" h="8121650">
                  <a:moveTo>
                    <a:pt x="7497623" y="0"/>
                  </a:moveTo>
                  <a:lnTo>
                    <a:pt x="0" y="0"/>
                  </a:lnTo>
                  <a:lnTo>
                    <a:pt x="0" y="10553"/>
                  </a:lnTo>
                  <a:lnTo>
                    <a:pt x="0" y="20320"/>
                  </a:lnTo>
                  <a:lnTo>
                    <a:pt x="0" y="8100060"/>
                  </a:lnTo>
                  <a:lnTo>
                    <a:pt x="0" y="8121650"/>
                  </a:lnTo>
                  <a:lnTo>
                    <a:pt x="7497623" y="8121650"/>
                  </a:lnTo>
                  <a:lnTo>
                    <a:pt x="7497623" y="8100695"/>
                  </a:lnTo>
                  <a:lnTo>
                    <a:pt x="7497623" y="8100060"/>
                  </a:lnTo>
                  <a:lnTo>
                    <a:pt x="7497623" y="20459"/>
                  </a:lnTo>
                  <a:lnTo>
                    <a:pt x="7477163" y="20459"/>
                  </a:lnTo>
                  <a:lnTo>
                    <a:pt x="7477163" y="8100060"/>
                  </a:lnTo>
                  <a:lnTo>
                    <a:pt x="20459" y="8100060"/>
                  </a:lnTo>
                  <a:lnTo>
                    <a:pt x="20459" y="20320"/>
                  </a:lnTo>
                  <a:lnTo>
                    <a:pt x="7497623" y="20320"/>
                  </a:lnTo>
                  <a:lnTo>
                    <a:pt x="7497623" y="10553"/>
                  </a:lnTo>
                  <a:lnTo>
                    <a:pt x="7497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47">
              <a:extLst>
                <a:ext uri="{FF2B5EF4-FFF2-40B4-BE49-F238E27FC236}">
                  <a16:creationId xmlns:a16="http://schemas.microsoft.com/office/drawing/2014/main" id="{B5BABC98-9D01-9C19-49FD-E180D2ECD8A3}"/>
                </a:ext>
              </a:extLst>
            </p:cNvPr>
            <p:cNvSpPr/>
            <p:nvPr/>
          </p:nvSpPr>
          <p:spPr>
            <a:xfrm>
              <a:off x="9663787" y="1039258"/>
              <a:ext cx="7447280" cy="619226"/>
            </a:xfrm>
            <a:custGeom>
              <a:avLst/>
              <a:gdLst/>
              <a:ahLst/>
              <a:cxnLst/>
              <a:rect l="l" t="t" r="r" b="b"/>
              <a:pathLst>
                <a:path w="7447280" h="625475">
                  <a:moveTo>
                    <a:pt x="7447148" y="625428"/>
                  </a:moveTo>
                  <a:lnTo>
                    <a:pt x="0" y="625428"/>
                  </a:lnTo>
                  <a:lnTo>
                    <a:pt x="0" y="0"/>
                  </a:lnTo>
                  <a:lnTo>
                    <a:pt x="7447148" y="0"/>
                  </a:lnTo>
                  <a:lnTo>
                    <a:pt x="7447148" y="625428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48">
              <a:extLst>
                <a:ext uri="{FF2B5EF4-FFF2-40B4-BE49-F238E27FC236}">
                  <a16:creationId xmlns:a16="http://schemas.microsoft.com/office/drawing/2014/main" id="{D35050DC-0991-36E5-5A43-8034F7FE3B48}"/>
                </a:ext>
              </a:extLst>
            </p:cNvPr>
            <p:cNvSpPr/>
            <p:nvPr/>
          </p:nvSpPr>
          <p:spPr>
            <a:xfrm>
              <a:off x="9653232" y="1028710"/>
              <a:ext cx="7468234" cy="629774"/>
            </a:xfrm>
            <a:custGeom>
              <a:avLst/>
              <a:gdLst/>
              <a:ahLst/>
              <a:cxnLst/>
              <a:rect l="l" t="t" r="r" b="b"/>
              <a:pathLst>
                <a:path w="7468234" h="646430">
                  <a:moveTo>
                    <a:pt x="7468121" y="0"/>
                  </a:moveTo>
                  <a:lnTo>
                    <a:pt x="7447140" y="0"/>
                  </a:lnTo>
                  <a:lnTo>
                    <a:pt x="7447140" y="21107"/>
                  </a:lnTo>
                  <a:lnTo>
                    <a:pt x="7447140" y="625424"/>
                  </a:lnTo>
                  <a:lnTo>
                    <a:pt x="21107" y="625424"/>
                  </a:lnTo>
                  <a:lnTo>
                    <a:pt x="21107" y="21107"/>
                  </a:lnTo>
                  <a:lnTo>
                    <a:pt x="7447140" y="21107"/>
                  </a:lnTo>
                  <a:lnTo>
                    <a:pt x="7447140" y="0"/>
                  </a:lnTo>
                  <a:lnTo>
                    <a:pt x="21107" y="0"/>
                  </a:lnTo>
                  <a:lnTo>
                    <a:pt x="0" y="0"/>
                  </a:lnTo>
                  <a:lnTo>
                    <a:pt x="0" y="646264"/>
                  </a:lnTo>
                  <a:lnTo>
                    <a:pt x="21107" y="646264"/>
                  </a:lnTo>
                  <a:lnTo>
                    <a:pt x="7447140" y="646264"/>
                  </a:lnTo>
                  <a:lnTo>
                    <a:pt x="7468121" y="646264"/>
                  </a:lnTo>
                  <a:lnTo>
                    <a:pt x="74681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8E4D5-1A48-7F32-F3DD-451D1759C7A8}"/>
              </a:ext>
            </a:extLst>
          </p:cNvPr>
          <p:cNvSpPr/>
          <p:nvPr/>
        </p:nvSpPr>
        <p:spPr>
          <a:xfrm>
            <a:off x="897175" y="2452018"/>
            <a:ext cx="2109459" cy="17311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2B4F7-6274-25DD-DD60-959397DBFFEC}"/>
              </a:ext>
            </a:extLst>
          </p:cNvPr>
          <p:cNvSpPr txBox="1"/>
          <p:nvPr/>
        </p:nvSpPr>
        <p:spPr>
          <a:xfrm>
            <a:off x="10154791" y="3820805"/>
            <a:ext cx="6781800" cy="1754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memprediksi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(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gagal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pada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E504C9-3255-0A59-D682-A93652D2EF90}"/>
              </a:ext>
            </a:extLst>
          </p:cNvPr>
          <p:cNvSpPr/>
          <p:nvPr/>
        </p:nvSpPr>
        <p:spPr>
          <a:xfrm>
            <a:off x="9709746" y="2452017"/>
            <a:ext cx="3015654" cy="17311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366DD4-700A-7E81-98DE-8EEB939831EE}"/>
              </a:ext>
            </a:extLst>
          </p:cNvPr>
          <p:cNvSpPr txBox="1"/>
          <p:nvPr/>
        </p:nvSpPr>
        <p:spPr>
          <a:xfrm>
            <a:off x="1314966" y="3820805"/>
            <a:ext cx="6781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Menurunkan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kerugian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Bank Taiwan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Menurunkan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rate Bank Taiwan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946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237">
            <a:extLst>
              <a:ext uri="{FF2B5EF4-FFF2-40B4-BE49-F238E27FC236}">
                <a16:creationId xmlns:a16="http://schemas.microsoft.com/office/drawing/2014/main" id="{D396C1FF-E2FB-765D-4BDD-D9188F5ED423}"/>
              </a:ext>
            </a:extLst>
          </p:cNvPr>
          <p:cNvGrpSpPr/>
          <p:nvPr/>
        </p:nvGrpSpPr>
        <p:grpSpPr>
          <a:xfrm>
            <a:off x="2590800" y="1638300"/>
            <a:ext cx="13106400" cy="7010399"/>
            <a:chOff x="1028700" y="4532936"/>
            <a:chExt cx="8115300" cy="4725670"/>
          </a:xfrm>
        </p:grpSpPr>
        <p:sp>
          <p:nvSpPr>
            <p:cNvPr id="7" name="object 238">
              <a:extLst>
                <a:ext uri="{FF2B5EF4-FFF2-40B4-BE49-F238E27FC236}">
                  <a16:creationId xmlns:a16="http://schemas.microsoft.com/office/drawing/2014/main" id="{429BA75C-8CBD-AA03-6F0A-E2FBA01225D6}"/>
                </a:ext>
              </a:extLst>
            </p:cNvPr>
            <p:cNvSpPr/>
            <p:nvPr/>
          </p:nvSpPr>
          <p:spPr>
            <a:xfrm>
              <a:off x="1168057" y="4672646"/>
              <a:ext cx="7954009" cy="4563110"/>
            </a:xfrm>
            <a:custGeom>
              <a:avLst/>
              <a:gdLst/>
              <a:ahLst/>
              <a:cxnLst/>
              <a:rect l="l" t="t" r="r" b="b"/>
              <a:pathLst>
                <a:path w="7954009" h="4563109">
                  <a:moveTo>
                    <a:pt x="7953819" y="0"/>
                  </a:moveTo>
                  <a:lnTo>
                    <a:pt x="7858696" y="0"/>
                  </a:lnTo>
                  <a:lnTo>
                    <a:pt x="7858696" y="4467860"/>
                  </a:lnTo>
                  <a:lnTo>
                    <a:pt x="0" y="4467860"/>
                  </a:lnTo>
                  <a:lnTo>
                    <a:pt x="0" y="4563110"/>
                  </a:lnTo>
                  <a:lnTo>
                    <a:pt x="7953819" y="4563110"/>
                  </a:lnTo>
                  <a:lnTo>
                    <a:pt x="7953819" y="4467860"/>
                  </a:lnTo>
                  <a:lnTo>
                    <a:pt x="7953819" y="0"/>
                  </a:lnTo>
                  <a:close/>
                </a:path>
              </a:pathLst>
            </a:custGeom>
            <a:solidFill>
              <a:srgbClr val="F6B1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39">
              <a:extLst>
                <a:ext uri="{FF2B5EF4-FFF2-40B4-BE49-F238E27FC236}">
                  <a16:creationId xmlns:a16="http://schemas.microsoft.com/office/drawing/2014/main" id="{E3B1CD78-6031-BB54-A9F7-29CF58D3790E}"/>
                </a:ext>
              </a:extLst>
            </p:cNvPr>
            <p:cNvSpPr/>
            <p:nvPr/>
          </p:nvSpPr>
          <p:spPr>
            <a:xfrm>
              <a:off x="1145933" y="4649786"/>
              <a:ext cx="7998459" cy="4608830"/>
            </a:xfrm>
            <a:custGeom>
              <a:avLst/>
              <a:gdLst/>
              <a:ahLst/>
              <a:cxnLst/>
              <a:rect l="l" t="t" r="r" b="b"/>
              <a:pathLst>
                <a:path w="7998459" h="4608830">
                  <a:moveTo>
                    <a:pt x="7998053" y="0"/>
                  </a:moveTo>
                  <a:lnTo>
                    <a:pt x="7880820" y="0"/>
                  </a:lnTo>
                  <a:lnTo>
                    <a:pt x="7880820" y="22860"/>
                  </a:lnTo>
                  <a:lnTo>
                    <a:pt x="7975943" y="2286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4490720"/>
                  </a:lnTo>
                  <a:lnTo>
                    <a:pt x="0" y="4490720"/>
                  </a:lnTo>
                  <a:lnTo>
                    <a:pt x="0" y="4585970"/>
                  </a:lnTo>
                  <a:lnTo>
                    <a:pt x="0" y="4608830"/>
                  </a:lnTo>
                  <a:lnTo>
                    <a:pt x="7998053" y="4608830"/>
                  </a:lnTo>
                  <a:lnTo>
                    <a:pt x="7998053" y="4585970"/>
                  </a:lnTo>
                  <a:lnTo>
                    <a:pt x="7998053" y="22860"/>
                  </a:lnTo>
                  <a:lnTo>
                    <a:pt x="79980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40">
              <a:extLst>
                <a:ext uri="{FF2B5EF4-FFF2-40B4-BE49-F238E27FC236}">
                  <a16:creationId xmlns:a16="http://schemas.microsoft.com/office/drawing/2014/main" id="{E8948B0D-FA23-7261-AA4B-73BADD657858}"/>
                </a:ext>
              </a:extLst>
            </p:cNvPr>
            <p:cNvSpPr/>
            <p:nvPr/>
          </p:nvSpPr>
          <p:spPr>
            <a:xfrm>
              <a:off x="1050820" y="4555056"/>
              <a:ext cx="7954009" cy="4564380"/>
            </a:xfrm>
            <a:custGeom>
              <a:avLst/>
              <a:gdLst/>
              <a:ahLst/>
              <a:cxnLst/>
              <a:rect l="l" t="t" r="r" b="b"/>
              <a:pathLst>
                <a:path w="7954009" h="4564380">
                  <a:moveTo>
                    <a:pt x="7953821" y="4563886"/>
                  </a:moveTo>
                  <a:lnTo>
                    <a:pt x="0" y="4563886"/>
                  </a:lnTo>
                  <a:lnTo>
                    <a:pt x="0" y="0"/>
                  </a:lnTo>
                  <a:lnTo>
                    <a:pt x="7953821" y="0"/>
                  </a:lnTo>
                  <a:lnTo>
                    <a:pt x="7953821" y="4563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41">
              <a:extLst>
                <a:ext uri="{FF2B5EF4-FFF2-40B4-BE49-F238E27FC236}">
                  <a16:creationId xmlns:a16="http://schemas.microsoft.com/office/drawing/2014/main" id="{F0100B58-2036-B2CF-31C3-0AE405BE4074}"/>
                </a:ext>
              </a:extLst>
            </p:cNvPr>
            <p:cNvSpPr/>
            <p:nvPr/>
          </p:nvSpPr>
          <p:spPr>
            <a:xfrm>
              <a:off x="1028687" y="4532946"/>
              <a:ext cx="7998459" cy="4607560"/>
            </a:xfrm>
            <a:custGeom>
              <a:avLst/>
              <a:gdLst/>
              <a:ahLst/>
              <a:cxnLst/>
              <a:rect l="l" t="t" r="r" b="b"/>
              <a:pathLst>
                <a:path w="7998459" h="4607559">
                  <a:moveTo>
                    <a:pt x="799806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4585970"/>
                  </a:lnTo>
                  <a:lnTo>
                    <a:pt x="0" y="4607560"/>
                  </a:lnTo>
                  <a:lnTo>
                    <a:pt x="7998066" y="4607560"/>
                  </a:lnTo>
                  <a:lnTo>
                    <a:pt x="7998066" y="4586008"/>
                  </a:lnTo>
                  <a:lnTo>
                    <a:pt x="7998066" y="22110"/>
                  </a:lnTo>
                  <a:lnTo>
                    <a:pt x="7975943" y="22110"/>
                  </a:lnTo>
                  <a:lnTo>
                    <a:pt x="7975943" y="4585970"/>
                  </a:lnTo>
                  <a:lnTo>
                    <a:pt x="22123" y="4585970"/>
                  </a:lnTo>
                  <a:lnTo>
                    <a:pt x="22123" y="21590"/>
                  </a:lnTo>
                  <a:lnTo>
                    <a:pt x="7998066" y="21590"/>
                  </a:lnTo>
                  <a:lnTo>
                    <a:pt x="799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ECB207-630B-5784-41C5-39A7C0F8CBEF}"/>
              </a:ext>
            </a:extLst>
          </p:cNvPr>
          <p:cNvSpPr txBox="1"/>
          <p:nvPr/>
        </p:nvSpPr>
        <p:spPr>
          <a:xfrm>
            <a:off x="3051518" y="2324100"/>
            <a:ext cx="9144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METRICS</a:t>
            </a:r>
            <a:endParaRPr lang="en-US" sz="3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B7292-C93A-5853-0478-367F860B6E86}"/>
              </a:ext>
            </a:extLst>
          </p:cNvPr>
          <p:cNvSpPr txBox="1"/>
          <p:nvPr/>
        </p:nvSpPr>
        <p:spPr>
          <a:xfrm>
            <a:off x="3051518" y="3298302"/>
            <a:ext cx="11807482" cy="1177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Default rate  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ersentase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gagal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membayar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hutang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endParaRPr lang="en-US" sz="2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1C3750-9195-4D69-BF22-DE1EE0EE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13" y="5202446"/>
            <a:ext cx="7454291" cy="10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317" y="11"/>
              <a:ext cx="17833975" cy="10287000"/>
            </a:xfrm>
            <a:custGeom>
              <a:avLst/>
              <a:gdLst/>
              <a:ahLst/>
              <a:cxnLst/>
              <a:rect l="l" t="t" r="r" b="b"/>
              <a:pathLst>
                <a:path w="17833975" h="10287000">
                  <a:moveTo>
                    <a:pt x="17221" y="0"/>
                  </a:moveTo>
                  <a:lnTo>
                    <a:pt x="0" y="0"/>
                  </a:lnTo>
                  <a:lnTo>
                    <a:pt x="0" y="5030597"/>
                  </a:lnTo>
                  <a:lnTo>
                    <a:pt x="0" y="10286987"/>
                  </a:lnTo>
                  <a:lnTo>
                    <a:pt x="17221" y="10286987"/>
                  </a:lnTo>
                  <a:lnTo>
                    <a:pt x="17221" y="5030597"/>
                  </a:lnTo>
                  <a:lnTo>
                    <a:pt x="17221" y="0"/>
                  </a:lnTo>
                  <a:close/>
                </a:path>
                <a:path w="17833975" h="10287000">
                  <a:moveTo>
                    <a:pt x="562089" y="0"/>
                  </a:moveTo>
                  <a:lnTo>
                    <a:pt x="544855" y="0"/>
                  </a:lnTo>
                  <a:lnTo>
                    <a:pt x="544855" y="5030597"/>
                  </a:lnTo>
                  <a:lnTo>
                    <a:pt x="544855" y="10286987"/>
                  </a:lnTo>
                  <a:lnTo>
                    <a:pt x="562089" y="10286987"/>
                  </a:lnTo>
                  <a:lnTo>
                    <a:pt x="562089" y="5030597"/>
                  </a:lnTo>
                  <a:lnTo>
                    <a:pt x="562089" y="0"/>
                  </a:lnTo>
                  <a:close/>
                </a:path>
                <a:path w="17833975" h="10287000">
                  <a:moveTo>
                    <a:pt x="1104785" y="0"/>
                  </a:moveTo>
                  <a:lnTo>
                    <a:pt x="1087564" y="0"/>
                  </a:lnTo>
                  <a:lnTo>
                    <a:pt x="1087564" y="5030597"/>
                  </a:lnTo>
                  <a:lnTo>
                    <a:pt x="1087564" y="10286987"/>
                  </a:lnTo>
                  <a:lnTo>
                    <a:pt x="1104785" y="10286987"/>
                  </a:lnTo>
                  <a:lnTo>
                    <a:pt x="1104785" y="5030597"/>
                  </a:lnTo>
                  <a:lnTo>
                    <a:pt x="1104785" y="0"/>
                  </a:lnTo>
                  <a:close/>
                </a:path>
                <a:path w="17833975" h="10287000">
                  <a:moveTo>
                    <a:pt x="1647494" y="0"/>
                  </a:moveTo>
                  <a:lnTo>
                    <a:pt x="1630260" y="0"/>
                  </a:lnTo>
                  <a:lnTo>
                    <a:pt x="1630260" y="5030597"/>
                  </a:lnTo>
                  <a:lnTo>
                    <a:pt x="1630260" y="10286987"/>
                  </a:lnTo>
                  <a:lnTo>
                    <a:pt x="1647494" y="10286987"/>
                  </a:lnTo>
                  <a:lnTo>
                    <a:pt x="1647494" y="5030597"/>
                  </a:lnTo>
                  <a:lnTo>
                    <a:pt x="1647494" y="0"/>
                  </a:lnTo>
                  <a:close/>
                </a:path>
                <a:path w="17833975" h="10287000">
                  <a:moveTo>
                    <a:pt x="2190204" y="0"/>
                  </a:moveTo>
                  <a:lnTo>
                    <a:pt x="2172970" y="0"/>
                  </a:lnTo>
                  <a:lnTo>
                    <a:pt x="2172970" y="5030597"/>
                  </a:lnTo>
                  <a:lnTo>
                    <a:pt x="2172970" y="10286987"/>
                  </a:lnTo>
                  <a:lnTo>
                    <a:pt x="2190204" y="10286987"/>
                  </a:lnTo>
                  <a:lnTo>
                    <a:pt x="2190204" y="5030597"/>
                  </a:lnTo>
                  <a:lnTo>
                    <a:pt x="2190204" y="0"/>
                  </a:lnTo>
                  <a:close/>
                </a:path>
                <a:path w="17833975" h="10287000">
                  <a:moveTo>
                    <a:pt x="2735059" y="0"/>
                  </a:moveTo>
                  <a:lnTo>
                    <a:pt x="2717838" y="0"/>
                  </a:lnTo>
                  <a:lnTo>
                    <a:pt x="2717838" y="5030597"/>
                  </a:lnTo>
                  <a:lnTo>
                    <a:pt x="2717838" y="10286987"/>
                  </a:lnTo>
                  <a:lnTo>
                    <a:pt x="2735059" y="10286987"/>
                  </a:lnTo>
                  <a:lnTo>
                    <a:pt x="2735059" y="5030597"/>
                  </a:lnTo>
                  <a:lnTo>
                    <a:pt x="2735059" y="0"/>
                  </a:lnTo>
                  <a:close/>
                </a:path>
                <a:path w="17833975" h="10287000">
                  <a:moveTo>
                    <a:pt x="3277768" y="0"/>
                  </a:moveTo>
                  <a:lnTo>
                    <a:pt x="3260534" y="0"/>
                  </a:lnTo>
                  <a:lnTo>
                    <a:pt x="3260534" y="5030597"/>
                  </a:lnTo>
                  <a:lnTo>
                    <a:pt x="3260534" y="10286987"/>
                  </a:lnTo>
                  <a:lnTo>
                    <a:pt x="3277768" y="10286987"/>
                  </a:lnTo>
                  <a:lnTo>
                    <a:pt x="3277768" y="5030597"/>
                  </a:lnTo>
                  <a:lnTo>
                    <a:pt x="3277768" y="0"/>
                  </a:lnTo>
                  <a:close/>
                </a:path>
                <a:path w="17833975" h="10287000">
                  <a:moveTo>
                    <a:pt x="3820477" y="0"/>
                  </a:moveTo>
                  <a:lnTo>
                    <a:pt x="3803243" y="0"/>
                  </a:lnTo>
                  <a:lnTo>
                    <a:pt x="3803243" y="5030597"/>
                  </a:lnTo>
                  <a:lnTo>
                    <a:pt x="3803243" y="10286987"/>
                  </a:lnTo>
                  <a:lnTo>
                    <a:pt x="3820477" y="10286987"/>
                  </a:lnTo>
                  <a:lnTo>
                    <a:pt x="3820477" y="5030597"/>
                  </a:lnTo>
                  <a:lnTo>
                    <a:pt x="3820477" y="0"/>
                  </a:lnTo>
                  <a:close/>
                </a:path>
                <a:path w="17833975" h="10287000">
                  <a:moveTo>
                    <a:pt x="4365333" y="0"/>
                  </a:moveTo>
                  <a:lnTo>
                    <a:pt x="4348111" y="0"/>
                  </a:lnTo>
                  <a:lnTo>
                    <a:pt x="4348111" y="5030597"/>
                  </a:lnTo>
                  <a:lnTo>
                    <a:pt x="4348111" y="10286987"/>
                  </a:lnTo>
                  <a:lnTo>
                    <a:pt x="4365333" y="10286987"/>
                  </a:lnTo>
                  <a:lnTo>
                    <a:pt x="4365333" y="5030597"/>
                  </a:lnTo>
                  <a:lnTo>
                    <a:pt x="4365333" y="0"/>
                  </a:lnTo>
                  <a:close/>
                </a:path>
                <a:path w="17833975" h="10287000">
                  <a:moveTo>
                    <a:pt x="4902301" y="0"/>
                  </a:moveTo>
                  <a:lnTo>
                    <a:pt x="4885080" y="0"/>
                  </a:lnTo>
                  <a:lnTo>
                    <a:pt x="4885080" y="5030597"/>
                  </a:lnTo>
                  <a:lnTo>
                    <a:pt x="4885080" y="10286987"/>
                  </a:lnTo>
                  <a:lnTo>
                    <a:pt x="4902301" y="10286987"/>
                  </a:lnTo>
                  <a:lnTo>
                    <a:pt x="4902301" y="5030597"/>
                  </a:lnTo>
                  <a:lnTo>
                    <a:pt x="4902301" y="0"/>
                  </a:lnTo>
                  <a:close/>
                </a:path>
                <a:path w="17833975" h="10287000">
                  <a:moveTo>
                    <a:pt x="5445010" y="0"/>
                  </a:moveTo>
                  <a:lnTo>
                    <a:pt x="5427777" y="0"/>
                  </a:lnTo>
                  <a:lnTo>
                    <a:pt x="5427777" y="5030597"/>
                  </a:lnTo>
                  <a:lnTo>
                    <a:pt x="5427777" y="10286987"/>
                  </a:lnTo>
                  <a:lnTo>
                    <a:pt x="5445010" y="10286987"/>
                  </a:lnTo>
                  <a:lnTo>
                    <a:pt x="5445010" y="5030597"/>
                  </a:lnTo>
                  <a:lnTo>
                    <a:pt x="5445010" y="0"/>
                  </a:lnTo>
                  <a:close/>
                </a:path>
                <a:path w="17833975" h="10287000">
                  <a:moveTo>
                    <a:pt x="5989866" y="0"/>
                  </a:moveTo>
                  <a:lnTo>
                    <a:pt x="5972645" y="0"/>
                  </a:lnTo>
                  <a:lnTo>
                    <a:pt x="5972645" y="5030597"/>
                  </a:lnTo>
                  <a:lnTo>
                    <a:pt x="5972645" y="10286987"/>
                  </a:lnTo>
                  <a:lnTo>
                    <a:pt x="5989866" y="10286987"/>
                  </a:lnTo>
                  <a:lnTo>
                    <a:pt x="5989866" y="5030597"/>
                  </a:lnTo>
                  <a:lnTo>
                    <a:pt x="5989866" y="0"/>
                  </a:lnTo>
                  <a:close/>
                </a:path>
                <a:path w="17833975" h="10287000">
                  <a:moveTo>
                    <a:pt x="6532575" y="0"/>
                  </a:moveTo>
                  <a:lnTo>
                    <a:pt x="6515354" y="0"/>
                  </a:lnTo>
                  <a:lnTo>
                    <a:pt x="6515354" y="5030597"/>
                  </a:lnTo>
                  <a:lnTo>
                    <a:pt x="6515354" y="10286987"/>
                  </a:lnTo>
                  <a:lnTo>
                    <a:pt x="6532575" y="10286987"/>
                  </a:lnTo>
                  <a:lnTo>
                    <a:pt x="6532575" y="5030597"/>
                  </a:lnTo>
                  <a:lnTo>
                    <a:pt x="6532575" y="0"/>
                  </a:lnTo>
                  <a:close/>
                </a:path>
                <a:path w="17833975" h="10287000">
                  <a:moveTo>
                    <a:pt x="7075284" y="0"/>
                  </a:moveTo>
                  <a:lnTo>
                    <a:pt x="7058050" y="0"/>
                  </a:lnTo>
                  <a:lnTo>
                    <a:pt x="7058050" y="5030597"/>
                  </a:lnTo>
                  <a:lnTo>
                    <a:pt x="7058050" y="10286987"/>
                  </a:lnTo>
                  <a:lnTo>
                    <a:pt x="7075284" y="10286987"/>
                  </a:lnTo>
                  <a:lnTo>
                    <a:pt x="7075284" y="5030597"/>
                  </a:lnTo>
                  <a:lnTo>
                    <a:pt x="7075284" y="0"/>
                  </a:lnTo>
                  <a:close/>
                </a:path>
                <a:path w="17833975" h="10287000">
                  <a:moveTo>
                    <a:pt x="7617993" y="0"/>
                  </a:moveTo>
                  <a:lnTo>
                    <a:pt x="7600759" y="0"/>
                  </a:lnTo>
                  <a:lnTo>
                    <a:pt x="7600759" y="5030597"/>
                  </a:lnTo>
                  <a:lnTo>
                    <a:pt x="7600759" y="10286987"/>
                  </a:lnTo>
                  <a:lnTo>
                    <a:pt x="7617993" y="10286987"/>
                  </a:lnTo>
                  <a:lnTo>
                    <a:pt x="7617993" y="5030597"/>
                  </a:lnTo>
                  <a:lnTo>
                    <a:pt x="7617993" y="0"/>
                  </a:lnTo>
                  <a:close/>
                </a:path>
                <a:path w="17833975" h="10287000">
                  <a:moveTo>
                    <a:pt x="8162849" y="0"/>
                  </a:moveTo>
                  <a:lnTo>
                    <a:pt x="8145615" y="0"/>
                  </a:lnTo>
                  <a:lnTo>
                    <a:pt x="8145615" y="5030597"/>
                  </a:lnTo>
                  <a:lnTo>
                    <a:pt x="8145615" y="10286987"/>
                  </a:lnTo>
                  <a:lnTo>
                    <a:pt x="8162849" y="10286987"/>
                  </a:lnTo>
                  <a:lnTo>
                    <a:pt x="8162849" y="5030597"/>
                  </a:lnTo>
                  <a:lnTo>
                    <a:pt x="8162849" y="0"/>
                  </a:lnTo>
                  <a:close/>
                </a:path>
                <a:path w="17833975" h="10287000">
                  <a:moveTo>
                    <a:pt x="8705558" y="0"/>
                  </a:moveTo>
                  <a:lnTo>
                    <a:pt x="8688324" y="0"/>
                  </a:lnTo>
                  <a:lnTo>
                    <a:pt x="8688324" y="5030597"/>
                  </a:lnTo>
                  <a:lnTo>
                    <a:pt x="8688324" y="10286987"/>
                  </a:lnTo>
                  <a:lnTo>
                    <a:pt x="8705558" y="10286987"/>
                  </a:lnTo>
                  <a:lnTo>
                    <a:pt x="8705558" y="5030597"/>
                  </a:lnTo>
                  <a:lnTo>
                    <a:pt x="8705558" y="0"/>
                  </a:lnTo>
                  <a:close/>
                </a:path>
                <a:path w="17833975" h="10287000">
                  <a:moveTo>
                    <a:pt x="9248267" y="0"/>
                  </a:moveTo>
                  <a:lnTo>
                    <a:pt x="9231033" y="0"/>
                  </a:lnTo>
                  <a:lnTo>
                    <a:pt x="9231033" y="5030597"/>
                  </a:lnTo>
                  <a:lnTo>
                    <a:pt x="9231033" y="10286987"/>
                  </a:lnTo>
                  <a:lnTo>
                    <a:pt x="9248267" y="10286987"/>
                  </a:lnTo>
                  <a:lnTo>
                    <a:pt x="9248267" y="5030597"/>
                  </a:lnTo>
                  <a:lnTo>
                    <a:pt x="9248267" y="0"/>
                  </a:lnTo>
                  <a:close/>
                </a:path>
                <a:path w="17833975" h="10287000">
                  <a:moveTo>
                    <a:pt x="9793122" y="0"/>
                  </a:moveTo>
                  <a:lnTo>
                    <a:pt x="9775888" y="0"/>
                  </a:lnTo>
                  <a:lnTo>
                    <a:pt x="9775888" y="5030597"/>
                  </a:lnTo>
                  <a:lnTo>
                    <a:pt x="9775888" y="10286987"/>
                  </a:lnTo>
                  <a:lnTo>
                    <a:pt x="9793122" y="10286987"/>
                  </a:lnTo>
                  <a:lnTo>
                    <a:pt x="9793122" y="5030597"/>
                  </a:lnTo>
                  <a:lnTo>
                    <a:pt x="9793122" y="0"/>
                  </a:lnTo>
                  <a:close/>
                </a:path>
                <a:path w="17833975" h="10287000">
                  <a:moveTo>
                    <a:pt x="10330091" y="0"/>
                  </a:moveTo>
                  <a:lnTo>
                    <a:pt x="10312857" y="0"/>
                  </a:lnTo>
                  <a:lnTo>
                    <a:pt x="10312857" y="5030597"/>
                  </a:lnTo>
                  <a:lnTo>
                    <a:pt x="10312857" y="10286987"/>
                  </a:lnTo>
                  <a:lnTo>
                    <a:pt x="10330091" y="10286987"/>
                  </a:lnTo>
                  <a:lnTo>
                    <a:pt x="10330091" y="5030597"/>
                  </a:lnTo>
                  <a:lnTo>
                    <a:pt x="10330091" y="0"/>
                  </a:lnTo>
                  <a:close/>
                </a:path>
                <a:path w="17833975" h="10287000">
                  <a:moveTo>
                    <a:pt x="10872800" y="0"/>
                  </a:moveTo>
                  <a:lnTo>
                    <a:pt x="10855566" y="0"/>
                  </a:lnTo>
                  <a:lnTo>
                    <a:pt x="10855566" y="5030597"/>
                  </a:lnTo>
                  <a:lnTo>
                    <a:pt x="10855566" y="10286987"/>
                  </a:lnTo>
                  <a:lnTo>
                    <a:pt x="10872800" y="10286987"/>
                  </a:lnTo>
                  <a:lnTo>
                    <a:pt x="10872800" y="5030597"/>
                  </a:lnTo>
                  <a:lnTo>
                    <a:pt x="10872800" y="0"/>
                  </a:lnTo>
                  <a:close/>
                </a:path>
                <a:path w="17833975" h="10287000">
                  <a:moveTo>
                    <a:pt x="11417656" y="0"/>
                  </a:moveTo>
                  <a:lnTo>
                    <a:pt x="11400434" y="0"/>
                  </a:lnTo>
                  <a:lnTo>
                    <a:pt x="11400434" y="5030597"/>
                  </a:lnTo>
                  <a:lnTo>
                    <a:pt x="11400434" y="10286987"/>
                  </a:lnTo>
                  <a:lnTo>
                    <a:pt x="11417656" y="10286987"/>
                  </a:lnTo>
                  <a:lnTo>
                    <a:pt x="11417656" y="5030597"/>
                  </a:lnTo>
                  <a:lnTo>
                    <a:pt x="11417656" y="0"/>
                  </a:lnTo>
                  <a:close/>
                </a:path>
                <a:path w="17833975" h="10287000">
                  <a:moveTo>
                    <a:pt x="11960365" y="0"/>
                  </a:moveTo>
                  <a:lnTo>
                    <a:pt x="11943131" y="0"/>
                  </a:lnTo>
                  <a:lnTo>
                    <a:pt x="11943131" y="5030597"/>
                  </a:lnTo>
                  <a:lnTo>
                    <a:pt x="11943131" y="10286987"/>
                  </a:lnTo>
                  <a:lnTo>
                    <a:pt x="11960365" y="10286987"/>
                  </a:lnTo>
                  <a:lnTo>
                    <a:pt x="11960365" y="5030597"/>
                  </a:lnTo>
                  <a:lnTo>
                    <a:pt x="11960365" y="0"/>
                  </a:lnTo>
                  <a:close/>
                </a:path>
                <a:path w="17833975" h="10287000">
                  <a:moveTo>
                    <a:pt x="17833671" y="7594536"/>
                  </a:moveTo>
                  <a:lnTo>
                    <a:pt x="17388155" y="7594536"/>
                  </a:lnTo>
                  <a:lnTo>
                    <a:pt x="17388155" y="5030597"/>
                  </a:lnTo>
                  <a:lnTo>
                    <a:pt x="17388155" y="0"/>
                  </a:lnTo>
                  <a:lnTo>
                    <a:pt x="17370921" y="0"/>
                  </a:lnTo>
                  <a:lnTo>
                    <a:pt x="17370921" y="5030597"/>
                  </a:lnTo>
                  <a:lnTo>
                    <a:pt x="17370921" y="7594536"/>
                  </a:lnTo>
                  <a:lnTo>
                    <a:pt x="17370921" y="9767557"/>
                  </a:lnTo>
                  <a:lnTo>
                    <a:pt x="16845445" y="9767557"/>
                  </a:lnTo>
                  <a:lnTo>
                    <a:pt x="16845445" y="9242069"/>
                  </a:lnTo>
                  <a:lnTo>
                    <a:pt x="17370921" y="9242069"/>
                  </a:lnTo>
                  <a:lnTo>
                    <a:pt x="17370921" y="9224835"/>
                  </a:lnTo>
                  <a:lnTo>
                    <a:pt x="16845445" y="9224835"/>
                  </a:lnTo>
                  <a:lnTo>
                    <a:pt x="16845445" y="8699348"/>
                  </a:lnTo>
                  <a:lnTo>
                    <a:pt x="17370921" y="8699348"/>
                  </a:lnTo>
                  <a:lnTo>
                    <a:pt x="17370921" y="8682126"/>
                  </a:lnTo>
                  <a:lnTo>
                    <a:pt x="16845445" y="8682126"/>
                  </a:lnTo>
                  <a:lnTo>
                    <a:pt x="16845445" y="8154479"/>
                  </a:lnTo>
                  <a:lnTo>
                    <a:pt x="17370921" y="8154479"/>
                  </a:lnTo>
                  <a:lnTo>
                    <a:pt x="17370921" y="8137245"/>
                  </a:lnTo>
                  <a:lnTo>
                    <a:pt x="16845445" y="8137245"/>
                  </a:lnTo>
                  <a:lnTo>
                    <a:pt x="16845445" y="7611758"/>
                  </a:lnTo>
                  <a:lnTo>
                    <a:pt x="17370921" y="7611758"/>
                  </a:lnTo>
                  <a:lnTo>
                    <a:pt x="17370921" y="7594536"/>
                  </a:lnTo>
                  <a:lnTo>
                    <a:pt x="16845445" y="7594536"/>
                  </a:lnTo>
                  <a:lnTo>
                    <a:pt x="16845445" y="5030597"/>
                  </a:lnTo>
                  <a:lnTo>
                    <a:pt x="16845445" y="0"/>
                  </a:lnTo>
                  <a:lnTo>
                    <a:pt x="16828211" y="0"/>
                  </a:lnTo>
                  <a:lnTo>
                    <a:pt x="16828211" y="5030597"/>
                  </a:lnTo>
                  <a:lnTo>
                    <a:pt x="16828211" y="7594536"/>
                  </a:lnTo>
                  <a:lnTo>
                    <a:pt x="16828211" y="9767557"/>
                  </a:lnTo>
                  <a:lnTo>
                    <a:pt x="16300590" y="9767557"/>
                  </a:lnTo>
                  <a:lnTo>
                    <a:pt x="16300590" y="9242069"/>
                  </a:lnTo>
                  <a:lnTo>
                    <a:pt x="16828211" y="9242069"/>
                  </a:lnTo>
                  <a:lnTo>
                    <a:pt x="16828211" y="9224835"/>
                  </a:lnTo>
                  <a:lnTo>
                    <a:pt x="16300590" y="9224835"/>
                  </a:lnTo>
                  <a:lnTo>
                    <a:pt x="16300590" y="8699348"/>
                  </a:lnTo>
                  <a:lnTo>
                    <a:pt x="16828211" y="8699348"/>
                  </a:lnTo>
                  <a:lnTo>
                    <a:pt x="16828211" y="8682126"/>
                  </a:lnTo>
                  <a:lnTo>
                    <a:pt x="16300590" y="8682126"/>
                  </a:lnTo>
                  <a:lnTo>
                    <a:pt x="16300590" y="8154479"/>
                  </a:lnTo>
                  <a:lnTo>
                    <a:pt x="16828211" y="8154479"/>
                  </a:lnTo>
                  <a:lnTo>
                    <a:pt x="16828211" y="8137245"/>
                  </a:lnTo>
                  <a:lnTo>
                    <a:pt x="16300590" y="8137245"/>
                  </a:lnTo>
                  <a:lnTo>
                    <a:pt x="16300590" y="7611758"/>
                  </a:lnTo>
                  <a:lnTo>
                    <a:pt x="16828211" y="7611758"/>
                  </a:lnTo>
                  <a:lnTo>
                    <a:pt x="16828211" y="7594536"/>
                  </a:lnTo>
                  <a:lnTo>
                    <a:pt x="16300590" y="7594536"/>
                  </a:lnTo>
                  <a:lnTo>
                    <a:pt x="16300590" y="5030597"/>
                  </a:lnTo>
                  <a:lnTo>
                    <a:pt x="16300590" y="0"/>
                  </a:lnTo>
                  <a:lnTo>
                    <a:pt x="16283356" y="0"/>
                  </a:lnTo>
                  <a:lnTo>
                    <a:pt x="16283356" y="5030597"/>
                  </a:lnTo>
                  <a:lnTo>
                    <a:pt x="16283356" y="7594536"/>
                  </a:lnTo>
                  <a:lnTo>
                    <a:pt x="16283356" y="9767557"/>
                  </a:lnTo>
                  <a:lnTo>
                    <a:pt x="15757881" y="9767557"/>
                  </a:lnTo>
                  <a:lnTo>
                    <a:pt x="15757881" y="9242069"/>
                  </a:lnTo>
                  <a:lnTo>
                    <a:pt x="16283356" y="9242069"/>
                  </a:lnTo>
                  <a:lnTo>
                    <a:pt x="16283356" y="9224835"/>
                  </a:lnTo>
                  <a:lnTo>
                    <a:pt x="15757881" y="9224835"/>
                  </a:lnTo>
                  <a:lnTo>
                    <a:pt x="15757881" y="8699348"/>
                  </a:lnTo>
                  <a:lnTo>
                    <a:pt x="16283356" y="8699348"/>
                  </a:lnTo>
                  <a:lnTo>
                    <a:pt x="16283356" y="8682126"/>
                  </a:lnTo>
                  <a:lnTo>
                    <a:pt x="15757881" y="8682126"/>
                  </a:lnTo>
                  <a:lnTo>
                    <a:pt x="15757881" y="8154479"/>
                  </a:lnTo>
                  <a:lnTo>
                    <a:pt x="16283356" y="8154479"/>
                  </a:lnTo>
                  <a:lnTo>
                    <a:pt x="16283356" y="8137245"/>
                  </a:lnTo>
                  <a:lnTo>
                    <a:pt x="15757881" y="8137245"/>
                  </a:lnTo>
                  <a:lnTo>
                    <a:pt x="15757881" y="7611758"/>
                  </a:lnTo>
                  <a:lnTo>
                    <a:pt x="16283356" y="7611758"/>
                  </a:lnTo>
                  <a:lnTo>
                    <a:pt x="16283356" y="7594536"/>
                  </a:lnTo>
                  <a:lnTo>
                    <a:pt x="15757881" y="7594536"/>
                  </a:lnTo>
                  <a:lnTo>
                    <a:pt x="15757881" y="5030597"/>
                  </a:lnTo>
                  <a:lnTo>
                    <a:pt x="15757881" y="0"/>
                  </a:lnTo>
                  <a:lnTo>
                    <a:pt x="15740647" y="0"/>
                  </a:lnTo>
                  <a:lnTo>
                    <a:pt x="15740647" y="5030597"/>
                  </a:lnTo>
                  <a:lnTo>
                    <a:pt x="15740647" y="7594536"/>
                  </a:lnTo>
                  <a:lnTo>
                    <a:pt x="15740647" y="9767557"/>
                  </a:lnTo>
                  <a:lnTo>
                    <a:pt x="15220912" y="9767557"/>
                  </a:lnTo>
                  <a:lnTo>
                    <a:pt x="15220912" y="9242069"/>
                  </a:lnTo>
                  <a:lnTo>
                    <a:pt x="15740647" y="9242069"/>
                  </a:lnTo>
                  <a:lnTo>
                    <a:pt x="15740647" y="9224835"/>
                  </a:lnTo>
                  <a:lnTo>
                    <a:pt x="15220912" y="9224835"/>
                  </a:lnTo>
                  <a:lnTo>
                    <a:pt x="15220912" y="8699348"/>
                  </a:lnTo>
                  <a:lnTo>
                    <a:pt x="15740647" y="8699348"/>
                  </a:lnTo>
                  <a:lnTo>
                    <a:pt x="15740647" y="8682126"/>
                  </a:lnTo>
                  <a:lnTo>
                    <a:pt x="15220912" y="8682126"/>
                  </a:lnTo>
                  <a:lnTo>
                    <a:pt x="15220912" y="8154479"/>
                  </a:lnTo>
                  <a:lnTo>
                    <a:pt x="15740647" y="8154479"/>
                  </a:lnTo>
                  <a:lnTo>
                    <a:pt x="15740647" y="8137245"/>
                  </a:lnTo>
                  <a:lnTo>
                    <a:pt x="15220912" y="8137245"/>
                  </a:lnTo>
                  <a:lnTo>
                    <a:pt x="15220912" y="7611758"/>
                  </a:lnTo>
                  <a:lnTo>
                    <a:pt x="15740647" y="7611758"/>
                  </a:lnTo>
                  <a:lnTo>
                    <a:pt x="15740647" y="7594536"/>
                  </a:lnTo>
                  <a:lnTo>
                    <a:pt x="15220912" y="7594536"/>
                  </a:lnTo>
                  <a:lnTo>
                    <a:pt x="15220912" y="5030597"/>
                  </a:lnTo>
                  <a:lnTo>
                    <a:pt x="15220912" y="0"/>
                  </a:lnTo>
                  <a:lnTo>
                    <a:pt x="15203678" y="0"/>
                  </a:lnTo>
                  <a:lnTo>
                    <a:pt x="15203678" y="5030597"/>
                  </a:lnTo>
                  <a:lnTo>
                    <a:pt x="15203678" y="7594536"/>
                  </a:lnTo>
                  <a:lnTo>
                    <a:pt x="15203678" y="9767557"/>
                  </a:lnTo>
                  <a:lnTo>
                    <a:pt x="14676044" y="9767557"/>
                  </a:lnTo>
                  <a:lnTo>
                    <a:pt x="14676044" y="9242069"/>
                  </a:lnTo>
                  <a:lnTo>
                    <a:pt x="15203678" y="9242069"/>
                  </a:lnTo>
                  <a:lnTo>
                    <a:pt x="15203678" y="9224835"/>
                  </a:lnTo>
                  <a:lnTo>
                    <a:pt x="14676044" y="9224835"/>
                  </a:lnTo>
                  <a:lnTo>
                    <a:pt x="14676044" y="8699348"/>
                  </a:lnTo>
                  <a:lnTo>
                    <a:pt x="15203678" y="8699348"/>
                  </a:lnTo>
                  <a:lnTo>
                    <a:pt x="15203678" y="8682126"/>
                  </a:lnTo>
                  <a:lnTo>
                    <a:pt x="14676044" y="8682126"/>
                  </a:lnTo>
                  <a:lnTo>
                    <a:pt x="14676044" y="8154479"/>
                  </a:lnTo>
                  <a:lnTo>
                    <a:pt x="15203678" y="8154479"/>
                  </a:lnTo>
                  <a:lnTo>
                    <a:pt x="15203678" y="8137245"/>
                  </a:lnTo>
                  <a:lnTo>
                    <a:pt x="14676044" y="8137245"/>
                  </a:lnTo>
                  <a:lnTo>
                    <a:pt x="14676044" y="7611758"/>
                  </a:lnTo>
                  <a:lnTo>
                    <a:pt x="15203678" y="7611758"/>
                  </a:lnTo>
                  <a:lnTo>
                    <a:pt x="15203678" y="7594536"/>
                  </a:lnTo>
                  <a:lnTo>
                    <a:pt x="14676044" y="7594536"/>
                  </a:lnTo>
                  <a:lnTo>
                    <a:pt x="14676044" y="5030597"/>
                  </a:lnTo>
                  <a:lnTo>
                    <a:pt x="14676044" y="0"/>
                  </a:lnTo>
                  <a:lnTo>
                    <a:pt x="14658823" y="0"/>
                  </a:lnTo>
                  <a:lnTo>
                    <a:pt x="14658823" y="5030597"/>
                  </a:lnTo>
                  <a:lnTo>
                    <a:pt x="14658823" y="7594536"/>
                  </a:lnTo>
                  <a:lnTo>
                    <a:pt x="14658823" y="9767557"/>
                  </a:lnTo>
                  <a:lnTo>
                    <a:pt x="14133348" y="9767557"/>
                  </a:lnTo>
                  <a:lnTo>
                    <a:pt x="14133348" y="9242069"/>
                  </a:lnTo>
                  <a:lnTo>
                    <a:pt x="14658823" y="9242069"/>
                  </a:lnTo>
                  <a:lnTo>
                    <a:pt x="14658823" y="9224835"/>
                  </a:lnTo>
                  <a:lnTo>
                    <a:pt x="14133348" y="9224835"/>
                  </a:lnTo>
                  <a:lnTo>
                    <a:pt x="14133348" y="8699348"/>
                  </a:lnTo>
                  <a:lnTo>
                    <a:pt x="14658823" y="8699348"/>
                  </a:lnTo>
                  <a:lnTo>
                    <a:pt x="14658823" y="8682126"/>
                  </a:lnTo>
                  <a:lnTo>
                    <a:pt x="14133348" y="8682126"/>
                  </a:lnTo>
                  <a:lnTo>
                    <a:pt x="14133348" y="8154479"/>
                  </a:lnTo>
                  <a:lnTo>
                    <a:pt x="14658823" y="8154479"/>
                  </a:lnTo>
                  <a:lnTo>
                    <a:pt x="14658823" y="8137245"/>
                  </a:lnTo>
                  <a:lnTo>
                    <a:pt x="14133348" y="8137245"/>
                  </a:lnTo>
                  <a:lnTo>
                    <a:pt x="14133348" y="7611758"/>
                  </a:lnTo>
                  <a:lnTo>
                    <a:pt x="14658823" y="7611758"/>
                  </a:lnTo>
                  <a:lnTo>
                    <a:pt x="14658823" y="7594536"/>
                  </a:lnTo>
                  <a:lnTo>
                    <a:pt x="14133348" y="7594536"/>
                  </a:lnTo>
                  <a:lnTo>
                    <a:pt x="14133348" y="5030597"/>
                  </a:lnTo>
                  <a:lnTo>
                    <a:pt x="14133348" y="0"/>
                  </a:lnTo>
                  <a:lnTo>
                    <a:pt x="14116114" y="0"/>
                  </a:lnTo>
                  <a:lnTo>
                    <a:pt x="14116114" y="5030597"/>
                  </a:lnTo>
                  <a:lnTo>
                    <a:pt x="14116114" y="7594536"/>
                  </a:lnTo>
                  <a:lnTo>
                    <a:pt x="14116114" y="9767557"/>
                  </a:lnTo>
                  <a:lnTo>
                    <a:pt x="13590638" y="9767557"/>
                  </a:lnTo>
                  <a:lnTo>
                    <a:pt x="13590638" y="9242069"/>
                  </a:lnTo>
                  <a:lnTo>
                    <a:pt x="14116114" y="9242069"/>
                  </a:lnTo>
                  <a:lnTo>
                    <a:pt x="14116114" y="9224835"/>
                  </a:lnTo>
                  <a:lnTo>
                    <a:pt x="13590638" y="9224835"/>
                  </a:lnTo>
                  <a:lnTo>
                    <a:pt x="13590638" y="8699348"/>
                  </a:lnTo>
                  <a:lnTo>
                    <a:pt x="14116114" y="8699348"/>
                  </a:lnTo>
                  <a:lnTo>
                    <a:pt x="14116114" y="8682126"/>
                  </a:lnTo>
                  <a:lnTo>
                    <a:pt x="13590638" y="8682126"/>
                  </a:lnTo>
                  <a:lnTo>
                    <a:pt x="13590638" y="8154479"/>
                  </a:lnTo>
                  <a:lnTo>
                    <a:pt x="14116114" y="8154479"/>
                  </a:lnTo>
                  <a:lnTo>
                    <a:pt x="14116114" y="8137245"/>
                  </a:lnTo>
                  <a:lnTo>
                    <a:pt x="13590638" y="8137245"/>
                  </a:lnTo>
                  <a:lnTo>
                    <a:pt x="13590638" y="7611758"/>
                  </a:lnTo>
                  <a:lnTo>
                    <a:pt x="14116114" y="7611758"/>
                  </a:lnTo>
                  <a:lnTo>
                    <a:pt x="14116114" y="7594536"/>
                  </a:lnTo>
                  <a:lnTo>
                    <a:pt x="13590638" y="7594536"/>
                  </a:lnTo>
                  <a:lnTo>
                    <a:pt x="13590638" y="5030597"/>
                  </a:lnTo>
                  <a:lnTo>
                    <a:pt x="13590638" y="0"/>
                  </a:lnTo>
                  <a:lnTo>
                    <a:pt x="13573405" y="0"/>
                  </a:lnTo>
                  <a:lnTo>
                    <a:pt x="13573405" y="5030597"/>
                  </a:lnTo>
                  <a:lnTo>
                    <a:pt x="13573405" y="7594536"/>
                  </a:lnTo>
                  <a:lnTo>
                    <a:pt x="13573405" y="9767557"/>
                  </a:lnTo>
                  <a:lnTo>
                    <a:pt x="13045770" y="9767557"/>
                  </a:lnTo>
                  <a:lnTo>
                    <a:pt x="13045770" y="9242069"/>
                  </a:lnTo>
                  <a:lnTo>
                    <a:pt x="13573405" y="9242069"/>
                  </a:lnTo>
                  <a:lnTo>
                    <a:pt x="13573405" y="9224835"/>
                  </a:lnTo>
                  <a:lnTo>
                    <a:pt x="13045770" y="9224835"/>
                  </a:lnTo>
                  <a:lnTo>
                    <a:pt x="13045770" y="8699348"/>
                  </a:lnTo>
                  <a:lnTo>
                    <a:pt x="13573405" y="8699348"/>
                  </a:lnTo>
                  <a:lnTo>
                    <a:pt x="13573405" y="8682126"/>
                  </a:lnTo>
                  <a:lnTo>
                    <a:pt x="13045770" y="8682126"/>
                  </a:lnTo>
                  <a:lnTo>
                    <a:pt x="13045770" y="8154479"/>
                  </a:lnTo>
                  <a:lnTo>
                    <a:pt x="13573405" y="8154479"/>
                  </a:lnTo>
                  <a:lnTo>
                    <a:pt x="13573405" y="8137245"/>
                  </a:lnTo>
                  <a:lnTo>
                    <a:pt x="13045770" y="8137245"/>
                  </a:lnTo>
                  <a:lnTo>
                    <a:pt x="13045770" y="7611758"/>
                  </a:lnTo>
                  <a:lnTo>
                    <a:pt x="13573405" y="7611758"/>
                  </a:lnTo>
                  <a:lnTo>
                    <a:pt x="13573405" y="7594536"/>
                  </a:lnTo>
                  <a:lnTo>
                    <a:pt x="13045770" y="7594536"/>
                  </a:lnTo>
                  <a:lnTo>
                    <a:pt x="13045770" y="5030597"/>
                  </a:lnTo>
                  <a:lnTo>
                    <a:pt x="13045770" y="0"/>
                  </a:lnTo>
                  <a:lnTo>
                    <a:pt x="13028549" y="0"/>
                  </a:lnTo>
                  <a:lnTo>
                    <a:pt x="13028549" y="5030597"/>
                  </a:lnTo>
                  <a:lnTo>
                    <a:pt x="13028549" y="7594536"/>
                  </a:lnTo>
                  <a:lnTo>
                    <a:pt x="13028549" y="9767557"/>
                  </a:lnTo>
                  <a:lnTo>
                    <a:pt x="12503074" y="9767557"/>
                  </a:lnTo>
                  <a:lnTo>
                    <a:pt x="12503074" y="9242069"/>
                  </a:lnTo>
                  <a:lnTo>
                    <a:pt x="13028549" y="9242069"/>
                  </a:lnTo>
                  <a:lnTo>
                    <a:pt x="13028549" y="9224835"/>
                  </a:lnTo>
                  <a:lnTo>
                    <a:pt x="12503074" y="9224835"/>
                  </a:lnTo>
                  <a:lnTo>
                    <a:pt x="12503074" y="8699348"/>
                  </a:lnTo>
                  <a:lnTo>
                    <a:pt x="13028549" y="8699348"/>
                  </a:lnTo>
                  <a:lnTo>
                    <a:pt x="13028549" y="8682126"/>
                  </a:lnTo>
                  <a:lnTo>
                    <a:pt x="12503074" y="8682126"/>
                  </a:lnTo>
                  <a:lnTo>
                    <a:pt x="12503074" y="8154479"/>
                  </a:lnTo>
                  <a:lnTo>
                    <a:pt x="13028549" y="8154479"/>
                  </a:lnTo>
                  <a:lnTo>
                    <a:pt x="13028549" y="8137245"/>
                  </a:lnTo>
                  <a:lnTo>
                    <a:pt x="12503074" y="8137245"/>
                  </a:lnTo>
                  <a:lnTo>
                    <a:pt x="12503074" y="7611758"/>
                  </a:lnTo>
                  <a:lnTo>
                    <a:pt x="13028549" y="7611758"/>
                  </a:lnTo>
                  <a:lnTo>
                    <a:pt x="13028549" y="7594536"/>
                  </a:lnTo>
                  <a:lnTo>
                    <a:pt x="12503074" y="7594536"/>
                  </a:lnTo>
                  <a:lnTo>
                    <a:pt x="12503074" y="5030597"/>
                  </a:lnTo>
                  <a:lnTo>
                    <a:pt x="12503074" y="0"/>
                  </a:lnTo>
                  <a:lnTo>
                    <a:pt x="12485840" y="0"/>
                  </a:lnTo>
                  <a:lnTo>
                    <a:pt x="12485840" y="5030597"/>
                  </a:lnTo>
                  <a:lnTo>
                    <a:pt x="12485840" y="7594536"/>
                  </a:lnTo>
                  <a:lnTo>
                    <a:pt x="12463691" y="7594536"/>
                  </a:lnTo>
                  <a:lnTo>
                    <a:pt x="12463691" y="7611758"/>
                  </a:lnTo>
                  <a:lnTo>
                    <a:pt x="12485840" y="7611758"/>
                  </a:lnTo>
                  <a:lnTo>
                    <a:pt x="12485840" y="8137245"/>
                  </a:lnTo>
                  <a:lnTo>
                    <a:pt x="12463691" y="8137245"/>
                  </a:lnTo>
                  <a:lnTo>
                    <a:pt x="12463691" y="8154479"/>
                  </a:lnTo>
                  <a:lnTo>
                    <a:pt x="12485840" y="8154479"/>
                  </a:lnTo>
                  <a:lnTo>
                    <a:pt x="12485840" y="8682126"/>
                  </a:lnTo>
                  <a:lnTo>
                    <a:pt x="12463691" y="8682126"/>
                  </a:lnTo>
                  <a:lnTo>
                    <a:pt x="12463691" y="8699348"/>
                  </a:lnTo>
                  <a:lnTo>
                    <a:pt x="12485840" y="8699348"/>
                  </a:lnTo>
                  <a:lnTo>
                    <a:pt x="12485840" y="9224835"/>
                  </a:lnTo>
                  <a:lnTo>
                    <a:pt x="12463691" y="9224835"/>
                  </a:lnTo>
                  <a:lnTo>
                    <a:pt x="12463691" y="9242069"/>
                  </a:lnTo>
                  <a:lnTo>
                    <a:pt x="12485840" y="9242069"/>
                  </a:lnTo>
                  <a:lnTo>
                    <a:pt x="12485840" y="9767557"/>
                  </a:lnTo>
                  <a:lnTo>
                    <a:pt x="12463691" y="9767557"/>
                  </a:lnTo>
                  <a:lnTo>
                    <a:pt x="12463691" y="9784778"/>
                  </a:lnTo>
                  <a:lnTo>
                    <a:pt x="12485840" y="9784778"/>
                  </a:lnTo>
                  <a:lnTo>
                    <a:pt x="12485840" y="10286987"/>
                  </a:lnTo>
                  <a:lnTo>
                    <a:pt x="12503074" y="10286987"/>
                  </a:lnTo>
                  <a:lnTo>
                    <a:pt x="12503074" y="9784778"/>
                  </a:lnTo>
                  <a:lnTo>
                    <a:pt x="13028549" y="9784778"/>
                  </a:lnTo>
                  <a:lnTo>
                    <a:pt x="13028549" y="10286987"/>
                  </a:lnTo>
                  <a:lnTo>
                    <a:pt x="13045770" y="10286987"/>
                  </a:lnTo>
                  <a:lnTo>
                    <a:pt x="13045770" y="9784778"/>
                  </a:lnTo>
                  <a:lnTo>
                    <a:pt x="13573405" y="9784778"/>
                  </a:lnTo>
                  <a:lnTo>
                    <a:pt x="13573405" y="10286987"/>
                  </a:lnTo>
                  <a:lnTo>
                    <a:pt x="13590638" y="10286987"/>
                  </a:lnTo>
                  <a:lnTo>
                    <a:pt x="13590638" y="9784778"/>
                  </a:lnTo>
                  <a:lnTo>
                    <a:pt x="14116114" y="9784778"/>
                  </a:lnTo>
                  <a:lnTo>
                    <a:pt x="14116114" y="10286987"/>
                  </a:lnTo>
                  <a:lnTo>
                    <a:pt x="14133348" y="10286987"/>
                  </a:lnTo>
                  <a:lnTo>
                    <a:pt x="14133348" y="9784778"/>
                  </a:lnTo>
                  <a:lnTo>
                    <a:pt x="14658823" y="9784778"/>
                  </a:lnTo>
                  <a:lnTo>
                    <a:pt x="14658823" y="10286987"/>
                  </a:lnTo>
                  <a:lnTo>
                    <a:pt x="14676044" y="10286987"/>
                  </a:lnTo>
                  <a:lnTo>
                    <a:pt x="14676044" y="9784778"/>
                  </a:lnTo>
                  <a:lnTo>
                    <a:pt x="15203678" y="9784778"/>
                  </a:lnTo>
                  <a:lnTo>
                    <a:pt x="15203678" y="10286987"/>
                  </a:lnTo>
                  <a:lnTo>
                    <a:pt x="15220912" y="10286987"/>
                  </a:lnTo>
                  <a:lnTo>
                    <a:pt x="15220912" y="9784778"/>
                  </a:lnTo>
                  <a:lnTo>
                    <a:pt x="15740647" y="9784778"/>
                  </a:lnTo>
                  <a:lnTo>
                    <a:pt x="15740647" y="10286987"/>
                  </a:lnTo>
                  <a:lnTo>
                    <a:pt x="15757881" y="10286987"/>
                  </a:lnTo>
                  <a:lnTo>
                    <a:pt x="15757881" y="9784778"/>
                  </a:lnTo>
                  <a:lnTo>
                    <a:pt x="16283356" y="9784778"/>
                  </a:lnTo>
                  <a:lnTo>
                    <a:pt x="16283356" y="10286987"/>
                  </a:lnTo>
                  <a:lnTo>
                    <a:pt x="16300590" y="10286987"/>
                  </a:lnTo>
                  <a:lnTo>
                    <a:pt x="16300590" y="9784778"/>
                  </a:lnTo>
                  <a:lnTo>
                    <a:pt x="16828211" y="9784778"/>
                  </a:lnTo>
                  <a:lnTo>
                    <a:pt x="16828211" y="10286987"/>
                  </a:lnTo>
                  <a:lnTo>
                    <a:pt x="16845445" y="10286987"/>
                  </a:lnTo>
                  <a:lnTo>
                    <a:pt x="16845445" y="9784778"/>
                  </a:lnTo>
                  <a:lnTo>
                    <a:pt x="17370921" y="9784778"/>
                  </a:lnTo>
                  <a:lnTo>
                    <a:pt x="17370921" y="10286987"/>
                  </a:lnTo>
                  <a:lnTo>
                    <a:pt x="17388155" y="10286987"/>
                  </a:lnTo>
                  <a:lnTo>
                    <a:pt x="17388155" y="9784778"/>
                  </a:lnTo>
                  <a:lnTo>
                    <a:pt x="17833671" y="9784778"/>
                  </a:lnTo>
                  <a:lnTo>
                    <a:pt x="17833671" y="9767557"/>
                  </a:lnTo>
                  <a:lnTo>
                    <a:pt x="17388155" y="9767557"/>
                  </a:lnTo>
                  <a:lnTo>
                    <a:pt x="17388155" y="9242069"/>
                  </a:lnTo>
                  <a:lnTo>
                    <a:pt x="17833671" y="9242069"/>
                  </a:lnTo>
                  <a:lnTo>
                    <a:pt x="17833671" y="9224835"/>
                  </a:lnTo>
                  <a:lnTo>
                    <a:pt x="17388155" y="9224835"/>
                  </a:lnTo>
                  <a:lnTo>
                    <a:pt x="17388155" y="8699348"/>
                  </a:lnTo>
                  <a:lnTo>
                    <a:pt x="17833671" y="8699348"/>
                  </a:lnTo>
                  <a:lnTo>
                    <a:pt x="17833671" y="8682126"/>
                  </a:lnTo>
                  <a:lnTo>
                    <a:pt x="17388155" y="8682126"/>
                  </a:lnTo>
                  <a:lnTo>
                    <a:pt x="17388155" y="8154479"/>
                  </a:lnTo>
                  <a:lnTo>
                    <a:pt x="17833671" y="8154479"/>
                  </a:lnTo>
                  <a:lnTo>
                    <a:pt x="17833671" y="8137245"/>
                  </a:lnTo>
                  <a:lnTo>
                    <a:pt x="17388155" y="8137245"/>
                  </a:lnTo>
                  <a:lnTo>
                    <a:pt x="17388155" y="7611758"/>
                  </a:lnTo>
                  <a:lnTo>
                    <a:pt x="17833671" y="7611758"/>
                  </a:lnTo>
                  <a:lnTo>
                    <a:pt x="17833671" y="7594536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2086"/>
              <a:ext cx="18288000" cy="9243060"/>
            </a:xfrm>
            <a:custGeom>
              <a:avLst/>
              <a:gdLst/>
              <a:ahLst/>
              <a:cxnLst/>
              <a:rect l="l" t="t" r="r" b="b"/>
              <a:pathLst>
                <a:path w="18288000" h="9243060">
                  <a:moveTo>
                    <a:pt x="12918008" y="9225483"/>
                  </a:moveTo>
                  <a:lnTo>
                    <a:pt x="7338034" y="9225483"/>
                  </a:lnTo>
                  <a:lnTo>
                    <a:pt x="1758073" y="9225483"/>
                  </a:lnTo>
                  <a:lnTo>
                    <a:pt x="0" y="9225483"/>
                  </a:lnTo>
                  <a:lnTo>
                    <a:pt x="0" y="9242704"/>
                  </a:lnTo>
                  <a:lnTo>
                    <a:pt x="1758073" y="9242704"/>
                  </a:lnTo>
                  <a:lnTo>
                    <a:pt x="7338034" y="9242704"/>
                  </a:lnTo>
                  <a:lnTo>
                    <a:pt x="12918008" y="9242704"/>
                  </a:lnTo>
                  <a:lnTo>
                    <a:pt x="12918008" y="9225483"/>
                  </a:lnTo>
                  <a:close/>
                </a:path>
                <a:path w="18288000" h="9243060">
                  <a:moveTo>
                    <a:pt x="12918008" y="8682761"/>
                  </a:moveTo>
                  <a:lnTo>
                    <a:pt x="7338034" y="8682761"/>
                  </a:lnTo>
                  <a:lnTo>
                    <a:pt x="1758073" y="8682761"/>
                  </a:lnTo>
                  <a:lnTo>
                    <a:pt x="0" y="8682761"/>
                  </a:lnTo>
                  <a:lnTo>
                    <a:pt x="0" y="8699995"/>
                  </a:lnTo>
                  <a:lnTo>
                    <a:pt x="1758073" y="8699995"/>
                  </a:lnTo>
                  <a:lnTo>
                    <a:pt x="7338034" y="8699995"/>
                  </a:lnTo>
                  <a:lnTo>
                    <a:pt x="12918008" y="8699995"/>
                  </a:lnTo>
                  <a:lnTo>
                    <a:pt x="12918008" y="8682761"/>
                  </a:lnTo>
                  <a:close/>
                </a:path>
                <a:path w="18288000" h="9243060">
                  <a:moveTo>
                    <a:pt x="12918008" y="8140052"/>
                  </a:moveTo>
                  <a:lnTo>
                    <a:pt x="7338034" y="8140052"/>
                  </a:lnTo>
                  <a:lnTo>
                    <a:pt x="1758073" y="8140052"/>
                  </a:lnTo>
                  <a:lnTo>
                    <a:pt x="0" y="8140052"/>
                  </a:lnTo>
                  <a:lnTo>
                    <a:pt x="0" y="8157273"/>
                  </a:lnTo>
                  <a:lnTo>
                    <a:pt x="1758073" y="8157273"/>
                  </a:lnTo>
                  <a:lnTo>
                    <a:pt x="7338034" y="8157273"/>
                  </a:lnTo>
                  <a:lnTo>
                    <a:pt x="12918008" y="8157273"/>
                  </a:lnTo>
                  <a:lnTo>
                    <a:pt x="12918008" y="8140052"/>
                  </a:lnTo>
                  <a:close/>
                </a:path>
                <a:path w="18288000" h="9243060">
                  <a:moveTo>
                    <a:pt x="12918008" y="7595171"/>
                  </a:moveTo>
                  <a:lnTo>
                    <a:pt x="7338034" y="7595171"/>
                  </a:lnTo>
                  <a:lnTo>
                    <a:pt x="1758073" y="7595171"/>
                  </a:lnTo>
                  <a:lnTo>
                    <a:pt x="0" y="7595171"/>
                  </a:lnTo>
                  <a:lnTo>
                    <a:pt x="0" y="7612405"/>
                  </a:lnTo>
                  <a:lnTo>
                    <a:pt x="1758073" y="7612405"/>
                  </a:lnTo>
                  <a:lnTo>
                    <a:pt x="7338034" y="7612405"/>
                  </a:lnTo>
                  <a:lnTo>
                    <a:pt x="12918008" y="7612405"/>
                  </a:lnTo>
                  <a:lnTo>
                    <a:pt x="12918008" y="7595171"/>
                  </a:lnTo>
                  <a:close/>
                </a:path>
                <a:path w="18288000" h="9243060">
                  <a:moveTo>
                    <a:pt x="18287988" y="7052462"/>
                  </a:moveTo>
                  <a:lnTo>
                    <a:pt x="12918008" y="7052462"/>
                  </a:lnTo>
                  <a:lnTo>
                    <a:pt x="7338034" y="7052462"/>
                  </a:lnTo>
                  <a:lnTo>
                    <a:pt x="1758073" y="7052462"/>
                  </a:lnTo>
                  <a:lnTo>
                    <a:pt x="0" y="7052462"/>
                  </a:lnTo>
                  <a:lnTo>
                    <a:pt x="0" y="7069683"/>
                  </a:lnTo>
                  <a:lnTo>
                    <a:pt x="1758073" y="7069683"/>
                  </a:lnTo>
                  <a:lnTo>
                    <a:pt x="7338034" y="7069683"/>
                  </a:lnTo>
                  <a:lnTo>
                    <a:pt x="12918008" y="7069683"/>
                  </a:lnTo>
                  <a:lnTo>
                    <a:pt x="18287988" y="7069683"/>
                  </a:lnTo>
                  <a:lnTo>
                    <a:pt x="18287988" y="7052462"/>
                  </a:lnTo>
                  <a:close/>
                </a:path>
                <a:path w="18288000" h="9243060">
                  <a:moveTo>
                    <a:pt x="18287988" y="6509740"/>
                  </a:moveTo>
                  <a:lnTo>
                    <a:pt x="12918008" y="6509740"/>
                  </a:lnTo>
                  <a:lnTo>
                    <a:pt x="7338034" y="6509740"/>
                  </a:lnTo>
                  <a:lnTo>
                    <a:pt x="1758073" y="6509740"/>
                  </a:lnTo>
                  <a:lnTo>
                    <a:pt x="0" y="6509740"/>
                  </a:lnTo>
                  <a:lnTo>
                    <a:pt x="0" y="6526974"/>
                  </a:lnTo>
                  <a:lnTo>
                    <a:pt x="1758073" y="6526974"/>
                  </a:lnTo>
                  <a:lnTo>
                    <a:pt x="7338034" y="6526974"/>
                  </a:lnTo>
                  <a:lnTo>
                    <a:pt x="12918008" y="6526974"/>
                  </a:lnTo>
                  <a:lnTo>
                    <a:pt x="18287988" y="6526974"/>
                  </a:lnTo>
                  <a:lnTo>
                    <a:pt x="18287988" y="6509740"/>
                  </a:lnTo>
                  <a:close/>
                </a:path>
                <a:path w="18288000" h="9243060">
                  <a:moveTo>
                    <a:pt x="18287988" y="5964872"/>
                  </a:moveTo>
                  <a:lnTo>
                    <a:pt x="12918008" y="5964872"/>
                  </a:lnTo>
                  <a:lnTo>
                    <a:pt x="7338034" y="5964872"/>
                  </a:lnTo>
                  <a:lnTo>
                    <a:pt x="1758073" y="5964872"/>
                  </a:lnTo>
                  <a:lnTo>
                    <a:pt x="0" y="5964872"/>
                  </a:lnTo>
                  <a:lnTo>
                    <a:pt x="0" y="5982106"/>
                  </a:lnTo>
                  <a:lnTo>
                    <a:pt x="1758073" y="5982106"/>
                  </a:lnTo>
                  <a:lnTo>
                    <a:pt x="7338034" y="5982106"/>
                  </a:lnTo>
                  <a:lnTo>
                    <a:pt x="12918008" y="5982106"/>
                  </a:lnTo>
                  <a:lnTo>
                    <a:pt x="18287988" y="5982106"/>
                  </a:lnTo>
                  <a:lnTo>
                    <a:pt x="18287988" y="5964872"/>
                  </a:lnTo>
                  <a:close/>
                </a:path>
                <a:path w="18288000" h="9243060">
                  <a:moveTo>
                    <a:pt x="18287988" y="5427891"/>
                  </a:moveTo>
                  <a:lnTo>
                    <a:pt x="12918008" y="5427891"/>
                  </a:lnTo>
                  <a:lnTo>
                    <a:pt x="7338034" y="5427891"/>
                  </a:lnTo>
                  <a:lnTo>
                    <a:pt x="1758073" y="5427891"/>
                  </a:lnTo>
                  <a:lnTo>
                    <a:pt x="0" y="5427891"/>
                  </a:lnTo>
                  <a:lnTo>
                    <a:pt x="0" y="5445125"/>
                  </a:lnTo>
                  <a:lnTo>
                    <a:pt x="1758073" y="5445125"/>
                  </a:lnTo>
                  <a:lnTo>
                    <a:pt x="7338034" y="5445125"/>
                  </a:lnTo>
                  <a:lnTo>
                    <a:pt x="12918008" y="5445125"/>
                  </a:lnTo>
                  <a:lnTo>
                    <a:pt x="18287988" y="5445125"/>
                  </a:lnTo>
                  <a:lnTo>
                    <a:pt x="18287988" y="5427891"/>
                  </a:lnTo>
                  <a:close/>
                </a:path>
                <a:path w="18288000" h="9243060">
                  <a:moveTo>
                    <a:pt x="18287988" y="4885182"/>
                  </a:moveTo>
                  <a:lnTo>
                    <a:pt x="12918008" y="4885182"/>
                  </a:lnTo>
                  <a:lnTo>
                    <a:pt x="7338034" y="4885182"/>
                  </a:lnTo>
                  <a:lnTo>
                    <a:pt x="1758073" y="4885182"/>
                  </a:lnTo>
                  <a:lnTo>
                    <a:pt x="0" y="4885182"/>
                  </a:lnTo>
                  <a:lnTo>
                    <a:pt x="0" y="4902403"/>
                  </a:lnTo>
                  <a:lnTo>
                    <a:pt x="1758073" y="4902403"/>
                  </a:lnTo>
                  <a:lnTo>
                    <a:pt x="7338034" y="4902403"/>
                  </a:lnTo>
                  <a:lnTo>
                    <a:pt x="12918008" y="4902403"/>
                  </a:lnTo>
                  <a:lnTo>
                    <a:pt x="18287988" y="4902403"/>
                  </a:lnTo>
                  <a:lnTo>
                    <a:pt x="18287988" y="4885182"/>
                  </a:lnTo>
                  <a:close/>
                </a:path>
                <a:path w="18288000" h="9243060">
                  <a:moveTo>
                    <a:pt x="18287988" y="4340301"/>
                  </a:moveTo>
                  <a:lnTo>
                    <a:pt x="12918008" y="4340301"/>
                  </a:lnTo>
                  <a:lnTo>
                    <a:pt x="7338034" y="4340301"/>
                  </a:lnTo>
                  <a:lnTo>
                    <a:pt x="1758073" y="4340301"/>
                  </a:lnTo>
                  <a:lnTo>
                    <a:pt x="0" y="4340301"/>
                  </a:lnTo>
                  <a:lnTo>
                    <a:pt x="0" y="4357535"/>
                  </a:lnTo>
                  <a:lnTo>
                    <a:pt x="1758073" y="4357535"/>
                  </a:lnTo>
                  <a:lnTo>
                    <a:pt x="7338034" y="4357535"/>
                  </a:lnTo>
                  <a:lnTo>
                    <a:pt x="12918008" y="4357535"/>
                  </a:lnTo>
                  <a:lnTo>
                    <a:pt x="18287988" y="4357535"/>
                  </a:lnTo>
                  <a:lnTo>
                    <a:pt x="18287988" y="4340301"/>
                  </a:lnTo>
                  <a:close/>
                </a:path>
                <a:path w="18288000" h="9243060">
                  <a:moveTo>
                    <a:pt x="18287988" y="3797592"/>
                  </a:moveTo>
                  <a:lnTo>
                    <a:pt x="12918008" y="3797592"/>
                  </a:lnTo>
                  <a:lnTo>
                    <a:pt x="7338034" y="3797592"/>
                  </a:lnTo>
                  <a:lnTo>
                    <a:pt x="1758073" y="3797592"/>
                  </a:lnTo>
                  <a:lnTo>
                    <a:pt x="0" y="3797592"/>
                  </a:lnTo>
                  <a:lnTo>
                    <a:pt x="0" y="3814813"/>
                  </a:lnTo>
                  <a:lnTo>
                    <a:pt x="1758073" y="3814813"/>
                  </a:lnTo>
                  <a:lnTo>
                    <a:pt x="7338034" y="3814813"/>
                  </a:lnTo>
                  <a:lnTo>
                    <a:pt x="12918008" y="3814813"/>
                  </a:lnTo>
                  <a:lnTo>
                    <a:pt x="18287988" y="3814813"/>
                  </a:lnTo>
                  <a:lnTo>
                    <a:pt x="18287988" y="3797592"/>
                  </a:lnTo>
                  <a:close/>
                </a:path>
                <a:path w="18288000" h="9243060">
                  <a:moveTo>
                    <a:pt x="18287988" y="3254870"/>
                  </a:moveTo>
                  <a:lnTo>
                    <a:pt x="12918008" y="3254870"/>
                  </a:lnTo>
                  <a:lnTo>
                    <a:pt x="7338034" y="3254870"/>
                  </a:lnTo>
                  <a:lnTo>
                    <a:pt x="1758073" y="3254870"/>
                  </a:lnTo>
                  <a:lnTo>
                    <a:pt x="0" y="3254870"/>
                  </a:lnTo>
                  <a:lnTo>
                    <a:pt x="0" y="3272104"/>
                  </a:lnTo>
                  <a:lnTo>
                    <a:pt x="1758073" y="3272104"/>
                  </a:lnTo>
                  <a:lnTo>
                    <a:pt x="7338034" y="3272104"/>
                  </a:lnTo>
                  <a:lnTo>
                    <a:pt x="12918008" y="3272104"/>
                  </a:lnTo>
                  <a:lnTo>
                    <a:pt x="18287988" y="3272104"/>
                  </a:lnTo>
                  <a:lnTo>
                    <a:pt x="18287988" y="3254870"/>
                  </a:lnTo>
                  <a:close/>
                </a:path>
                <a:path w="18288000" h="9243060">
                  <a:moveTo>
                    <a:pt x="18287988" y="2712161"/>
                  </a:moveTo>
                  <a:lnTo>
                    <a:pt x="12918008" y="2712161"/>
                  </a:lnTo>
                  <a:lnTo>
                    <a:pt x="7338034" y="2712161"/>
                  </a:lnTo>
                  <a:lnTo>
                    <a:pt x="1758073" y="2712161"/>
                  </a:lnTo>
                  <a:lnTo>
                    <a:pt x="0" y="2712161"/>
                  </a:lnTo>
                  <a:lnTo>
                    <a:pt x="0" y="2729382"/>
                  </a:lnTo>
                  <a:lnTo>
                    <a:pt x="1758073" y="2729382"/>
                  </a:lnTo>
                  <a:lnTo>
                    <a:pt x="7338034" y="2729382"/>
                  </a:lnTo>
                  <a:lnTo>
                    <a:pt x="12918008" y="2729382"/>
                  </a:lnTo>
                  <a:lnTo>
                    <a:pt x="18287988" y="2729382"/>
                  </a:lnTo>
                  <a:lnTo>
                    <a:pt x="18287988" y="2712161"/>
                  </a:lnTo>
                  <a:close/>
                </a:path>
                <a:path w="18288000" h="9243060">
                  <a:moveTo>
                    <a:pt x="18287988" y="2167293"/>
                  </a:moveTo>
                  <a:lnTo>
                    <a:pt x="12918008" y="2167293"/>
                  </a:lnTo>
                  <a:lnTo>
                    <a:pt x="7338034" y="2167293"/>
                  </a:lnTo>
                  <a:lnTo>
                    <a:pt x="1758073" y="2167293"/>
                  </a:lnTo>
                  <a:lnTo>
                    <a:pt x="0" y="2167293"/>
                  </a:lnTo>
                  <a:lnTo>
                    <a:pt x="0" y="2184514"/>
                  </a:lnTo>
                  <a:lnTo>
                    <a:pt x="1758073" y="2184514"/>
                  </a:lnTo>
                  <a:lnTo>
                    <a:pt x="7338034" y="2184514"/>
                  </a:lnTo>
                  <a:lnTo>
                    <a:pt x="12918008" y="2184514"/>
                  </a:lnTo>
                  <a:lnTo>
                    <a:pt x="18287988" y="2184514"/>
                  </a:lnTo>
                  <a:lnTo>
                    <a:pt x="18287988" y="2167293"/>
                  </a:lnTo>
                  <a:close/>
                </a:path>
                <a:path w="18288000" h="9243060">
                  <a:moveTo>
                    <a:pt x="18287988" y="1624571"/>
                  </a:moveTo>
                  <a:lnTo>
                    <a:pt x="12918008" y="1624571"/>
                  </a:lnTo>
                  <a:lnTo>
                    <a:pt x="7338034" y="1624571"/>
                  </a:lnTo>
                  <a:lnTo>
                    <a:pt x="1758073" y="1624571"/>
                  </a:lnTo>
                  <a:lnTo>
                    <a:pt x="0" y="1624571"/>
                  </a:lnTo>
                  <a:lnTo>
                    <a:pt x="0" y="1641805"/>
                  </a:lnTo>
                  <a:lnTo>
                    <a:pt x="1758073" y="1641805"/>
                  </a:lnTo>
                  <a:lnTo>
                    <a:pt x="7338034" y="1641805"/>
                  </a:lnTo>
                  <a:lnTo>
                    <a:pt x="12918008" y="1641805"/>
                  </a:lnTo>
                  <a:lnTo>
                    <a:pt x="18287988" y="1641805"/>
                  </a:lnTo>
                  <a:lnTo>
                    <a:pt x="18287988" y="1624571"/>
                  </a:lnTo>
                  <a:close/>
                </a:path>
                <a:path w="18288000" h="9243060">
                  <a:moveTo>
                    <a:pt x="18287988" y="1081849"/>
                  </a:moveTo>
                  <a:lnTo>
                    <a:pt x="12918008" y="1081849"/>
                  </a:lnTo>
                  <a:lnTo>
                    <a:pt x="7338034" y="1081849"/>
                  </a:lnTo>
                  <a:lnTo>
                    <a:pt x="1758073" y="1081849"/>
                  </a:lnTo>
                  <a:lnTo>
                    <a:pt x="0" y="1081849"/>
                  </a:lnTo>
                  <a:lnTo>
                    <a:pt x="0" y="1099083"/>
                  </a:lnTo>
                  <a:lnTo>
                    <a:pt x="1758073" y="1099083"/>
                  </a:lnTo>
                  <a:lnTo>
                    <a:pt x="7338034" y="1099083"/>
                  </a:lnTo>
                  <a:lnTo>
                    <a:pt x="12918008" y="1099083"/>
                  </a:lnTo>
                  <a:lnTo>
                    <a:pt x="18287988" y="1099083"/>
                  </a:lnTo>
                  <a:lnTo>
                    <a:pt x="18287988" y="1081849"/>
                  </a:lnTo>
                  <a:close/>
                </a:path>
                <a:path w="18288000" h="9243060">
                  <a:moveTo>
                    <a:pt x="18287988" y="536981"/>
                  </a:moveTo>
                  <a:lnTo>
                    <a:pt x="12918008" y="536981"/>
                  </a:lnTo>
                  <a:lnTo>
                    <a:pt x="7338034" y="536981"/>
                  </a:lnTo>
                  <a:lnTo>
                    <a:pt x="1758073" y="536981"/>
                  </a:lnTo>
                  <a:lnTo>
                    <a:pt x="0" y="536981"/>
                  </a:lnTo>
                  <a:lnTo>
                    <a:pt x="0" y="554215"/>
                  </a:lnTo>
                  <a:lnTo>
                    <a:pt x="1758073" y="554215"/>
                  </a:lnTo>
                  <a:lnTo>
                    <a:pt x="7338034" y="554215"/>
                  </a:lnTo>
                  <a:lnTo>
                    <a:pt x="12918008" y="554215"/>
                  </a:lnTo>
                  <a:lnTo>
                    <a:pt x="18287988" y="554215"/>
                  </a:lnTo>
                  <a:lnTo>
                    <a:pt x="18287988" y="536981"/>
                  </a:lnTo>
                  <a:close/>
                </a:path>
                <a:path w="18288000" h="9243060">
                  <a:moveTo>
                    <a:pt x="18287988" y="0"/>
                  </a:moveTo>
                  <a:lnTo>
                    <a:pt x="12918008" y="0"/>
                  </a:lnTo>
                  <a:lnTo>
                    <a:pt x="7338034" y="0"/>
                  </a:lnTo>
                  <a:lnTo>
                    <a:pt x="1758073" y="0"/>
                  </a:lnTo>
                  <a:lnTo>
                    <a:pt x="0" y="0"/>
                  </a:lnTo>
                  <a:lnTo>
                    <a:pt x="0" y="17233"/>
                  </a:lnTo>
                  <a:lnTo>
                    <a:pt x="1758073" y="17233"/>
                  </a:lnTo>
                  <a:lnTo>
                    <a:pt x="7338034" y="17233"/>
                  </a:lnTo>
                  <a:lnTo>
                    <a:pt x="12918008" y="17233"/>
                  </a:lnTo>
                  <a:lnTo>
                    <a:pt x="18287988" y="17233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5">
            <a:extLst>
              <a:ext uri="{FF2B5EF4-FFF2-40B4-BE49-F238E27FC236}">
                <a16:creationId xmlns:a16="http://schemas.microsoft.com/office/drawing/2014/main" id="{88DC53C1-3741-4B04-F511-D72AC85BDA4E}"/>
              </a:ext>
            </a:extLst>
          </p:cNvPr>
          <p:cNvGrpSpPr/>
          <p:nvPr/>
        </p:nvGrpSpPr>
        <p:grpSpPr>
          <a:xfrm>
            <a:off x="2093904" y="2171700"/>
            <a:ext cx="14136695" cy="6019800"/>
            <a:chOff x="2148839" y="2512034"/>
            <a:chExt cx="14049146" cy="6746036"/>
          </a:xfrm>
        </p:grpSpPr>
        <p:sp>
          <p:nvSpPr>
            <p:cNvPr id="7" name="object 166">
              <a:extLst>
                <a:ext uri="{FF2B5EF4-FFF2-40B4-BE49-F238E27FC236}">
                  <a16:creationId xmlns:a16="http://schemas.microsoft.com/office/drawing/2014/main" id="{0EE7114D-8140-28EA-C5D2-823D4AA112B7}"/>
                </a:ext>
              </a:extLst>
            </p:cNvPr>
            <p:cNvSpPr/>
            <p:nvPr/>
          </p:nvSpPr>
          <p:spPr>
            <a:xfrm>
              <a:off x="2229789" y="2651530"/>
              <a:ext cx="13945869" cy="6584950"/>
            </a:xfrm>
            <a:custGeom>
              <a:avLst/>
              <a:gdLst/>
              <a:ahLst/>
              <a:cxnLst/>
              <a:rect l="l" t="t" r="r" b="b"/>
              <a:pathLst>
                <a:path w="13945869" h="6584950">
                  <a:moveTo>
                    <a:pt x="13945642" y="0"/>
                  </a:moveTo>
                  <a:lnTo>
                    <a:pt x="13850531" y="0"/>
                  </a:lnTo>
                  <a:lnTo>
                    <a:pt x="13850531" y="6489700"/>
                  </a:lnTo>
                  <a:lnTo>
                    <a:pt x="0" y="6489700"/>
                  </a:lnTo>
                  <a:lnTo>
                    <a:pt x="0" y="6584950"/>
                  </a:lnTo>
                  <a:lnTo>
                    <a:pt x="13945642" y="6584950"/>
                  </a:lnTo>
                  <a:lnTo>
                    <a:pt x="13945642" y="6489700"/>
                  </a:lnTo>
                  <a:lnTo>
                    <a:pt x="13945642" y="0"/>
                  </a:lnTo>
                  <a:close/>
                </a:path>
              </a:pathLst>
            </a:custGeom>
            <a:solidFill>
              <a:srgbClr val="C2F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67">
              <a:extLst>
                <a:ext uri="{FF2B5EF4-FFF2-40B4-BE49-F238E27FC236}">
                  <a16:creationId xmlns:a16="http://schemas.microsoft.com/office/drawing/2014/main" id="{ACA6A2C2-44BD-F140-8CE4-27DB7CD6DC64}"/>
                </a:ext>
              </a:extLst>
            </p:cNvPr>
            <p:cNvSpPr/>
            <p:nvPr/>
          </p:nvSpPr>
          <p:spPr>
            <a:xfrm>
              <a:off x="2207666" y="2628670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13989888" y="0"/>
                  </a:moveTo>
                  <a:lnTo>
                    <a:pt x="13872655" y="0"/>
                  </a:lnTo>
                  <a:lnTo>
                    <a:pt x="13872655" y="22860"/>
                  </a:lnTo>
                  <a:lnTo>
                    <a:pt x="13967765" y="22860"/>
                  </a:lnTo>
                  <a:lnTo>
                    <a:pt x="13967765" y="6607810"/>
                  </a:lnTo>
                  <a:lnTo>
                    <a:pt x="22123" y="6607810"/>
                  </a:lnTo>
                  <a:lnTo>
                    <a:pt x="22123" y="6512560"/>
                  </a:lnTo>
                  <a:lnTo>
                    <a:pt x="0" y="6512560"/>
                  </a:lnTo>
                  <a:lnTo>
                    <a:pt x="0" y="660781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810"/>
                  </a:lnTo>
                  <a:lnTo>
                    <a:pt x="13989888" y="2286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8">
              <a:extLst>
                <a:ext uri="{FF2B5EF4-FFF2-40B4-BE49-F238E27FC236}">
                  <a16:creationId xmlns:a16="http://schemas.microsoft.com/office/drawing/2014/main" id="{C6743460-D9F5-7B0D-CD59-C0702E850F9B}"/>
                </a:ext>
              </a:extLst>
            </p:cNvPr>
            <p:cNvSpPr/>
            <p:nvPr/>
          </p:nvSpPr>
          <p:spPr>
            <a:xfrm>
              <a:off x="2168424" y="2533942"/>
              <a:ext cx="13945869" cy="6585584"/>
            </a:xfrm>
            <a:custGeom>
              <a:avLst/>
              <a:gdLst/>
              <a:ahLst/>
              <a:cxnLst/>
              <a:rect l="l" t="t" r="r" b="b"/>
              <a:pathLst>
                <a:path w="13945869" h="6585584">
                  <a:moveTo>
                    <a:pt x="13945639" y="6585000"/>
                  </a:moveTo>
                  <a:lnTo>
                    <a:pt x="0" y="6585000"/>
                  </a:lnTo>
                  <a:lnTo>
                    <a:pt x="0" y="0"/>
                  </a:lnTo>
                  <a:lnTo>
                    <a:pt x="13945639" y="0"/>
                  </a:lnTo>
                  <a:lnTo>
                    <a:pt x="13945639" y="6585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69">
              <a:extLst>
                <a:ext uri="{FF2B5EF4-FFF2-40B4-BE49-F238E27FC236}">
                  <a16:creationId xmlns:a16="http://schemas.microsoft.com/office/drawing/2014/main" id="{9167F629-344C-6DA9-4443-634279121635}"/>
                </a:ext>
              </a:extLst>
            </p:cNvPr>
            <p:cNvSpPr/>
            <p:nvPr/>
          </p:nvSpPr>
          <p:spPr>
            <a:xfrm>
              <a:off x="2148839" y="2512034"/>
              <a:ext cx="13990319" cy="6629400"/>
            </a:xfrm>
            <a:custGeom>
              <a:avLst/>
              <a:gdLst/>
              <a:ahLst/>
              <a:cxnLst/>
              <a:rect l="l" t="t" r="r" b="b"/>
              <a:pathLst>
                <a:path w="13990319" h="6629400">
                  <a:moveTo>
                    <a:pt x="6330759" y="4654359"/>
                  </a:moveTo>
                  <a:lnTo>
                    <a:pt x="6324536" y="4623955"/>
                  </a:lnTo>
                  <a:lnTo>
                    <a:pt x="6310274" y="4602912"/>
                  </a:lnTo>
                  <a:lnTo>
                    <a:pt x="6310274" y="4654359"/>
                  </a:lnTo>
                  <a:lnTo>
                    <a:pt x="6305715" y="4676965"/>
                  </a:lnTo>
                  <a:lnTo>
                    <a:pt x="6293282" y="4695406"/>
                  </a:lnTo>
                  <a:lnTo>
                    <a:pt x="6274828" y="4707826"/>
                  </a:lnTo>
                  <a:lnTo>
                    <a:pt x="6252210" y="4712386"/>
                  </a:lnTo>
                  <a:lnTo>
                    <a:pt x="6229604" y="4707826"/>
                  </a:lnTo>
                  <a:lnTo>
                    <a:pt x="6211151" y="4695406"/>
                  </a:lnTo>
                  <a:lnTo>
                    <a:pt x="6198717" y="4676965"/>
                  </a:lnTo>
                  <a:lnTo>
                    <a:pt x="6194158" y="4654359"/>
                  </a:lnTo>
                  <a:lnTo>
                    <a:pt x="6198717" y="4631766"/>
                  </a:lnTo>
                  <a:lnTo>
                    <a:pt x="6211151" y="4613326"/>
                  </a:lnTo>
                  <a:lnTo>
                    <a:pt x="6229604" y="4600892"/>
                  </a:lnTo>
                  <a:lnTo>
                    <a:pt x="6252210" y="4596346"/>
                  </a:lnTo>
                  <a:lnTo>
                    <a:pt x="6274828" y="4600892"/>
                  </a:lnTo>
                  <a:lnTo>
                    <a:pt x="6293282" y="4613326"/>
                  </a:lnTo>
                  <a:lnTo>
                    <a:pt x="6305715" y="4631766"/>
                  </a:lnTo>
                  <a:lnTo>
                    <a:pt x="6310274" y="4654359"/>
                  </a:lnTo>
                  <a:lnTo>
                    <a:pt x="6310274" y="4602912"/>
                  </a:lnTo>
                  <a:lnTo>
                    <a:pt x="6307620" y="4598987"/>
                  </a:lnTo>
                  <a:lnTo>
                    <a:pt x="6303721" y="4596346"/>
                  </a:lnTo>
                  <a:lnTo>
                    <a:pt x="6282639" y="4582084"/>
                  </a:lnTo>
                  <a:lnTo>
                    <a:pt x="6252210" y="4575861"/>
                  </a:lnTo>
                  <a:lnTo>
                    <a:pt x="6221501" y="4581982"/>
                  </a:lnTo>
                  <a:lnTo>
                    <a:pt x="6196546" y="4598733"/>
                  </a:lnTo>
                  <a:lnTo>
                    <a:pt x="6179794" y="4623663"/>
                  </a:lnTo>
                  <a:lnTo>
                    <a:pt x="6173673" y="4654359"/>
                  </a:lnTo>
                  <a:lnTo>
                    <a:pt x="6179794" y="4685055"/>
                  </a:lnTo>
                  <a:lnTo>
                    <a:pt x="6196546" y="4709998"/>
                  </a:lnTo>
                  <a:lnTo>
                    <a:pt x="6221501" y="4726749"/>
                  </a:lnTo>
                  <a:lnTo>
                    <a:pt x="6252210" y="4732871"/>
                  </a:lnTo>
                  <a:lnTo>
                    <a:pt x="6282931" y="4726749"/>
                  </a:lnTo>
                  <a:lnTo>
                    <a:pt x="6304318" y="4712386"/>
                  </a:lnTo>
                  <a:lnTo>
                    <a:pt x="6307874" y="4709998"/>
                  </a:lnTo>
                  <a:lnTo>
                    <a:pt x="6324638" y="4685055"/>
                  </a:lnTo>
                  <a:lnTo>
                    <a:pt x="6330759" y="4654359"/>
                  </a:lnTo>
                  <a:close/>
                </a:path>
                <a:path w="13990319" h="6629400">
                  <a:moveTo>
                    <a:pt x="6865544" y="4654359"/>
                  </a:moveTo>
                  <a:lnTo>
                    <a:pt x="6859422" y="4623955"/>
                  </a:lnTo>
                  <a:lnTo>
                    <a:pt x="6845059" y="4602569"/>
                  </a:lnTo>
                  <a:lnTo>
                    <a:pt x="6845059" y="4654359"/>
                  </a:lnTo>
                  <a:lnTo>
                    <a:pt x="6840499" y="4676965"/>
                  </a:lnTo>
                  <a:lnTo>
                    <a:pt x="6828066" y="4695406"/>
                  </a:lnTo>
                  <a:lnTo>
                    <a:pt x="6809613" y="4707826"/>
                  </a:lnTo>
                  <a:lnTo>
                    <a:pt x="6786994" y="4712386"/>
                  </a:lnTo>
                  <a:lnTo>
                    <a:pt x="6764388" y="4707826"/>
                  </a:lnTo>
                  <a:lnTo>
                    <a:pt x="6745935" y="4695406"/>
                  </a:lnTo>
                  <a:lnTo>
                    <a:pt x="6733502" y="4676965"/>
                  </a:lnTo>
                  <a:lnTo>
                    <a:pt x="6728942" y="4654359"/>
                  </a:lnTo>
                  <a:lnTo>
                    <a:pt x="6733502" y="4631766"/>
                  </a:lnTo>
                  <a:lnTo>
                    <a:pt x="6745935" y="4613326"/>
                  </a:lnTo>
                  <a:lnTo>
                    <a:pt x="6764388" y="4600892"/>
                  </a:lnTo>
                  <a:lnTo>
                    <a:pt x="6786994" y="4596346"/>
                  </a:lnTo>
                  <a:lnTo>
                    <a:pt x="6809613" y="4600892"/>
                  </a:lnTo>
                  <a:lnTo>
                    <a:pt x="6828066" y="4613326"/>
                  </a:lnTo>
                  <a:lnTo>
                    <a:pt x="6840499" y="4631766"/>
                  </a:lnTo>
                  <a:lnTo>
                    <a:pt x="6845059" y="4654359"/>
                  </a:lnTo>
                  <a:lnTo>
                    <a:pt x="6845059" y="4602569"/>
                  </a:lnTo>
                  <a:lnTo>
                    <a:pt x="6842658" y="4598987"/>
                  </a:lnTo>
                  <a:lnTo>
                    <a:pt x="6838759" y="4596346"/>
                  </a:lnTo>
                  <a:lnTo>
                    <a:pt x="6817715" y="4582084"/>
                  </a:lnTo>
                  <a:lnTo>
                    <a:pt x="6786994" y="4575861"/>
                  </a:lnTo>
                  <a:lnTo>
                    <a:pt x="6756286" y="4581982"/>
                  </a:lnTo>
                  <a:lnTo>
                    <a:pt x="6731330" y="4598733"/>
                  </a:lnTo>
                  <a:lnTo>
                    <a:pt x="6714579" y="4623663"/>
                  </a:lnTo>
                  <a:lnTo>
                    <a:pt x="6708457" y="4654359"/>
                  </a:lnTo>
                  <a:lnTo>
                    <a:pt x="6714680" y="4685055"/>
                  </a:lnTo>
                  <a:lnTo>
                    <a:pt x="6731597" y="4709998"/>
                  </a:lnTo>
                  <a:lnTo>
                    <a:pt x="6756578" y="4726749"/>
                  </a:lnTo>
                  <a:lnTo>
                    <a:pt x="6786994" y="4732871"/>
                  </a:lnTo>
                  <a:lnTo>
                    <a:pt x="6817423" y="4726749"/>
                  </a:lnTo>
                  <a:lnTo>
                    <a:pt x="6838848" y="4712386"/>
                  </a:lnTo>
                  <a:lnTo>
                    <a:pt x="6842404" y="4709998"/>
                  </a:lnTo>
                  <a:lnTo>
                    <a:pt x="6859321" y="4685055"/>
                  </a:lnTo>
                  <a:lnTo>
                    <a:pt x="6865544" y="4654359"/>
                  </a:lnTo>
                  <a:close/>
                </a:path>
                <a:path w="13990319" h="6629400">
                  <a:moveTo>
                    <a:pt x="7401014" y="4654359"/>
                  </a:moveTo>
                  <a:lnTo>
                    <a:pt x="7394791" y="4623955"/>
                  </a:lnTo>
                  <a:lnTo>
                    <a:pt x="7380516" y="4602899"/>
                  </a:lnTo>
                  <a:lnTo>
                    <a:pt x="7380516" y="4654359"/>
                  </a:lnTo>
                  <a:lnTo>
                    <a:pt x="7375969" y="4676965"/>
                  </a:lnTo>
                  <a:lnTo>
                    <a:pt x="7363536" y="4695406"/>
                  </a:lnTo>
                  <a:lnTo>
                    <a:pt x="7345083" y="4707826"/>
                  </a:lnTo>
                  <a:lnTo>
                    <a:pt x="7322464" y="4712386"/>
                  </a:lnTo>
                  <a:lnTo>
                    <a:pt x="7299858" y="4707826"/>
                  </a:lnTo>
                  <a:lnTo>
                    <a:pt x="7281405" y="4695406"/>
                  </a:lnTo>
                  <a:lnTo>
                    <a:pt x="7268972" y="4676965"/>
                  </a:lnTo>
                  <a:lnTo>
                    <a:pt x="7264413" y="4654359"/>
                  </a:lnTo>
                  <a:lnTo>
                    <a:pt x="7268972" y="4631766"/>
                  </a:lnTo>
                  <a:lnTo>
                    <a:pt x="7281405" y="4613326"/>
                  </a:lnTo>
                  <a:lnTo>
                    <a:pt x="7299858" y="4600892"/>
                  </a:lnTo>
                  <a:lnTo>
                    <a:pt x="7322464" y="4596346"/>
                  </a:lnTo>
                  <a:lnTo>
                    <a:pt x="7345083" y="4600892"/>
                  </a:lnTo>
                  <a:lnTo>
                    <a:pt x="7363536" y="4613326"/>
                  </a:lnTo>
                  <a:lnTo>
                    <a:pt x="7375969" y="4631766"/>
                  </a:lnTo>
                  <a:lnTo>
                    <a:pt x="7380516" y="4654359"/>
                  </a:lnTo>
                  <a:lnTo>
                    <a:pt x="7380516" y="4602899"/>
                  </a:lnTo>
                  <a:lnTo>
                    <a:pt x="7377874" y="4598987"/>
                  </a:lnTo>
                  <a:lnTo>
                    <a:pt x="7373963" y="4596346"/>
                  </a:lnTo>
                  <a:lnTo>
                    <a:pt x="7352893" y="4582084"/>
                  </a:lnTo>
                  <a:lnTo>
                    <a:pt x="7322464" y="4575861"/>
                  </a:lnTo>
                  <a:lnTo>
                    <a:pt x="7291756" y="4581982"/>
                  </a:lnTo>
                  <a:lnTo>
                    <a:pt x="7266800" y="4598733"/>
                  </a:lnTo>
                  <a:lnTo>
                    <a:pt x="7250049" y="4623663"/>
                  </a:lnTo>
                  <a:lnTo>
                    <a:pt x="7243927" y="4654359"/>
                  </a:lnTo>
                  <a:lnTo>
                    <a:pt x="7250049" y="4685055"/>
                  </a:lnTo>
                  <a:lnTo>
                    <a:pt x="7266800" y="4709998"/>
                  </a:lnTo>
                  <a:lnTo>
                    <a:pt x="7291756" y="4726749"/>
                  </a:lnTo>
                  <a:lnTo>
                    <a:pt x="7322464" y="4732871"/>
                  </a:lnTo>
                  <a:lnTo>
                    <a:pt x="7353186" y="4726749"/>
                  </a:lnTo>
                  <a:lnTo>
                    <a:pt x="7374572" y="4712386"/>
                  </a:lnTo>
                  <a:lnTo>
                    <a:pt x="7378128" y="4709998"/>
                  </a:lnTo>
                  <a:lnTo>
                    <a:pt x="7394892" y="4685055"/>
                  </a:lnTo>
                  <a:lnTo>
                    <a:pt x="7401014" y="4654359"/>
                  </a:lnTo>
                  <a:close/>
                </a:path>
                <a:path w="13990319" h="6629400">
                  <a:moveTo>
                    <a:pt x="7935798" y="4654359"/>
                  </a:moveTo>
                  <a:lnTo>
                    <a:pt x="7929677" y="4623663"/>
                  </a:lnTo>
                  <a:lnTo>
                    <a:pt x="7915300" y="4602289"/>
                  </a:lnTo>
                  <a:lnTo>
                    <a:pt x="7915300" y="4654359"/>
                  </a:lnTo>
                  <a:lnTo>
                    <a:pt x="7910754" y="4676965"/>
                  </a:lnTo>
                  <a:lnTo>
                    <a:pt x="7898320" y="4695406"/>
                  </a:lnTo>
                  <a:lnTo>
                    <a:pt x="7879867" y="4707826"/>
                  </a:lnTo>
                  <a:lnTo>
                    <a:pt x="7857249" y="4712386"/>
                  </a:lnTo>
                  <a:lnTo>
                    <a:pt x="7834643" y="4707826"/>
                  </a:lnTo>
                  <a:lnTo>
                    <a:pt x="7816189" y="4695406"/>
                  </a:lnTo>
                  <a:lnTo>
                    <a:pt x="7803756" y="4676965"/>
                  </a:lnTo>
                  <a:lnTo>
                    <a:pt x="7799197" y="4654359"/>
                  </a:lnTo>
                  <a:lnTo>
                    <a:pt x="7803756" y="4631766"/>
                  </a:lnTo>
                  <a:lnTo>
                    <a:pt x="7816189" y="4613326"/>
                  </a:lnTo>
                  <a:lnTo>
                    <a:pt x="7834643" y="4600892"/>
                  </a:lnTo>
                  <a:lnTo>
                    <a:pt x="7857249" y="4596346"/>
                  </a:lnTo>
                  <a:lnTo>
                    <a:pt x="7879867" y="4600892"/>
                  </a:lnTo>
                  <a:lnTo>
                    <a:pt x="7898320" y="4613326"/>
                  </a:lnTo>
                  <a:lnTo>
                    <a:pt x="7910754" y="4631766"/>
                  </a:lnTo>
                  <a:lnTo>
                    <a:pt x="7915300" y="4654359"/>
                  </a:lnTo>
                  <a:lnTo>
                    <a:pt x="7915300" y="4602289"/>
                  </a:lnTo>
                  <a:lnTo>
                    <a:pt x="7912913" y="4598733"/>
                  </a:lnTo>
                  <a:lnTo>
                    <a:pt x="7909357" y="4596346"/>
                  </a:lnTo>
                  <a:lnTo>
                    <a:pt x="7887970" y="4581982"/>
                  </a:lnTo>
                  <a:lnTo>
                    <a:pt x="7857249" y="4575861"/>
                  </a:lnTo>
                  <a:lnTo>
                    <a:pt x="7826540" y="4581982"/>
                  </a:lnTo>
                  <a:lnTo>
                    <a:pt x="7801584" y="4598733"/>
                  </a:lnTo>
                  <a:lnTo>
                    <a:pt x="7784833" y="4623663"/>
                  </a:lnTo>
                  <a:lnTo>
                    <a:pt x="7778712" y="4654359"/>
                  </a:lnTo>
                  <a:lnTo>
                    <a:pt x="7784935" y="4684776"/>
                  </a:lnTo>
                  <a:lnTo>
                    <a:pt x="7801838" y="4709744"/>
                  </a:lnTo>
                  <a:lnTo>
                    <a:pt x="7826832" y="4726648"/>
                  </a:lnTo>
                  <a:lnTo>
                    <a:pt x="7857249" y="4732871"/>
                  </a:lnTo>
                  <a:lnTo>
                    <a:pt x="7887970" y="4726749"/>
                  </a:lnTo>
                  <a:lnTo>
                    <a:pt x="7909357" y="4712386"/>
                  </a:lnTo>
                  <a:lnTo>
                    <a:pt x="7912913" y="4709998"/>
                  </a:lnTo>
                  <a:lnTo>
                    <a:pt x="7929677" y="4685055"/>
                  </a:lnTo>
                  <a:lnTo>
                    <a:pt x="7935798" y="4654359"/>
                  </a:lnTo>
                  <a:close/>
                </a:path>
                <a:path w="13990319" h="6629400">
                  <a:moveTo>
                    <a:pt x="13989888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6606540"/>
                  </a:lnTo>
                  <a:lnTo>
                    <a:pt x="0" y="6629400"/>
                  </a:lnTo>
                  <a:lnTo>
                    <a:pt x="13989888" y="6629400"/>
                  </a:lnTo>
                  <a:lnTo>
                    <a:pt x="13989888" y="6607124"/>
                  </a:lnTo>
                  <a:lnTo>
                    <a:pt x="13989888" y="6606540"/>
                  </a:lnTo>
                  <a:lnTo>
                    <a:pt x="13989888" y="22123"/>
                  </a:lnTo>
                  <a:lnTo>
                    <a:pt x="13967765" y="22123"/>
                  </a:lnTo>
                  <a:lnTo>
                    <a:pt x="13967765" y="6606540"/>
                  </a:lnTo>
                  <a:lnTo>
                    <a:pt x="22123" y="6606540"/>
                  </a:lnTo>
                  <a:lnTo>
                    <a:pt x="22123" y="21590"/>
                  </a:lnTo>
                  <a:lnTo>
                    <a:pt x="13989888" y="21590"/>
                  </a:lnTo>
                  <a:lnTo>
                    <a:pt x="139898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4" descr="Cicilan Bootcamp Rakamin Academy | Danacita">
            <a:extLst>
              <a:ext uri="{FF2B5EF4-FFF2-40B4-BE49-F238E27FC236}">
                <a16:creationId xmlns:a16="http://schemas.microsoft.com/office/drawing/2014/main" id="{41BAF4BE-E3C8-5A46-8EA7-9A05A2E98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1304"/>
          <a:stretch/>
        </p:blipFill>
        <p:spPr bwMode="auto">
          <a:xfrm>
            <a:off x="2176686" y="2318054"/>
            <a:ext cx="3050320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A2DE6-9A7F-55E0-6BD8-5529023104F8}"/>
              </a:ext>
            </a:extLst>
          </p:cNvPr>
          <p:cNvSpPr/>
          <p:nvPr/>
        </p:nvSpPr>
        <p:spPr>
          <a:xfrm>
            <a:off x="2152805" y="2219129"/>
            <a:ext cx="13958509" cy="5848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6874159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3350</TotalTime>
  <Words>1101</Words>
  <Application>Microsoft Office PowerPoint</Application>
  <PresentationFormat>Custom</PresentationFormat>
  <Paragraphs>341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Algerian</vt:lpstr>
      <vt:lpstr>Arial</vt:lpstr>
      <vt:lpstr>Calibri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Memphis Impact/Effort Matrix Brainstorm Presentation</dc:title>
  <dc:creator>aliyah nafilah</dc:creator>
  <cp:keywords>DAFZ40Vv-EY,BAC0hPugCSI</cp:keywords>
  <cp:lastModifiedBy>aliyah nafilah fachrina</cp:lastModifiedBy>
  <cp:revision>23</cp:revision>
  <dcterms:created xsi:type="dcterms:W3CDTF">2023-02-07T13:29:42Z</dcterms:created>
  <dcterms:modified xsi:type="dcterms:W3CDTF">2023-02-17T05:45:50Z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2023-02-07T00:00:00Z</vt:filetime>
  </property>
</Properties>
</file>